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Lst>
  <p:notesMasterIdLst>
    <p:notesMasterId r:id="rId60"/>
  </p:notesMasterIdLst>
  <p:sldIdLst>
    <p:sldId id="315"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3" r:id="rId17"/>
    <p:sldId id="274" r:id="rId18"/>
    <p:sldId id="275" r:id="rId19"/>
    <p:sldId id="276" r:id="rId20"/>
    <p:sldId id="277" r:id="rId21"/>
    <p:sldId id="278" r:id="rId22"/>
    <p:sldId id="279" r:id="rId23"/>
    <p:sldId id="280" r:id="rId24"/>
    <p:sldId id="281" r:id="rId25"/>
    <p:sldId id="282" r:id="rId26"/>
    <p:sldId id="283" r:id="rId27"/>
    <p:sldId id="313" r:id="rId28"/>
    <p:sldId id="285" r:id="rId29"/>
    <p:sldId id="314"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18" r:id="rId45"/>
    <p:sldId id="301" r:id="rId46"/>
    <p:sldId id="302" r:id="rId47"/>
    <p:sldId id="303" r:id="rId48"/>
    <p:sldId id="304" r:id="rId49"/>
    <p:sldId id="305" r:id="rId50"/>
    <p:sldId id="306" r:id="rId51"/>
    <p:sldId id="316" r:id="rId52"/>
    <p:sldId id="307" r:id="rId53"/>
    <p:sldId id="308" r:id="rId54"/>
    <p:sldId id="309" r:id="rId55"/>
    <p:sldId id="310" r:id="rId56"/>
    <p:sldId id="311" r:id="rId57"/>
    <p:sldId id="312" r:id="rId58"/>
    <p:sldId id="317" r:id="rId5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6CEEE1-3491-4827-A315-B75D50505A2E}" v="641" dt="2018-10-07T22:32:55.887"/>
  </p1510:revLst>
</p1510:revInfo>
</file>

<file path=ppt/tableStyles.xml><?xml version="1.0" encoding="utf-8"?>
<a:tblStyleLst xmlns:a="http://schemas.openxmlformats.org/drawingml/2006/main" def="{38A7AAB7-7F32-4310-ABCC-F258C6333E06}">
  <a:tblStyle styleId="{38A7AAB7-7F32-4310-ABCC-F258C6333E0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62"/>
    <p:restoredTop sz="86472" autoAdjust="0"/>
  </p:normalViewPr>
  <p:slideViewPr>
    <p:cSldViewPr snapToGrid="0">
      <p:cViewPr varScale="1">
        <p:scale>
          <a:sx n="100" d="100"/>
          <a:sy n="100" d="100"/>
        </p:scale>
        <p:origin x="768"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4" Type="http://schemas.microsoft.com/office/2015/10/relationships/revisionInfo" Target="revisionInfo.xml"/><Relationship Id="rId83" Type="http://schemas.microsoft.com/office/2016/11/relationships/changesInfo" Target="changesInfos/changesInfo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notesMaster" Target="notesMasters/notesMaster1.xml"/><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da Fox" userId="e347ca8cb0435d21" providerId="LiveId" clId="{D66CEEE1-3491-4827-A315-B75D50505A2E}"/>
    <pc:docChg chg="undo custSel addSld delSld modSld">
      <pc:chgData name="Vida Fox" userId="e347ca8cb0435d21" providerId="LiveId" clId="{D66CEEE1-3491-4827-A315-B75D50505A2E}" dt="2018-10-07T22:32:55.887" v="639"/>
      <pc:docMkLst>
        <pc:docMk/>
      </pc:docMkLst>
      <pc:sldChg chg="addSp delSp modSp del modTransition modNotesTx">
        <pc:chgData name="Vida Fox" userId="e347ca8cb0435d21" providerId="LiveId" clId="{D66CEEE1-3491-4827-A315-B75D50505A2E}" dt="2018-10-07T20:26:28.728" v="256" actId="2696"/>
        <pc:sldMkLst>
          <pc:docMk/>
          <pc:sldMk cId="0" sldId="256"/>
        </pc:sldMkLst>
        <pc:spChg chg="mod">
          <ac:chgData name="Vida Fox" userId="e347ca8cb0435d21" providerId="LiveId" clId="{D66CEEE1-3491-4827-A315-B75D50505A2E}" dt="2018-10-07T20:17:23.290" v="202" actId="207"/>
          <ac:spMkLst>
            <pc:docMk/>
            <pc:sldMk cId="0" sldId="256"/>
            <ac:spMk id="12" creationId="{21A9E601-1D68-4AF9-A177-10854A4462FA}"/>
          </ac:spMkLst>
        </pc:spChg>
        <pc:picChg chg="mod">
          <ac:chgData name="Vida Fox" userId="e347ca8cb0435d21" providerId="LiveId" clId="{D66CEEE1-3491-4827-A315-B75D50505A2E}" dt="2018-10-07T19:18:08.229" v="71" actId="14100"/>
          <ac:picMkLst>
            <pc:docMk/>
            <pc:sldMk cId="0" sldId="256"/>
            <ac:picMk id="95" creationId="{00000000-0000-0000-0000-000000000000}"/>
          </ac:picMkLst>
        </pc:picChg>
        <pc:picChg chg="add del">
          <ac:chgData name="Vida Fox" userId="e347ca8cb0435d21" providerId="LiveId" clId="{D66CEEE1-3491-4827-A315-B75D50505A2E}" dt="2018-10-07T19:18:07.056" v="70"/>
          <ac:picMkLst>
            <pc:docMk/>
            <pc:sldMk cId="0" sldId="256"/>
            <ac:picMk id="97" creationId="{00000000-0000-0000-0000-000000000000}"/>
          </ac:picMkLst>
        </pc:picChg>
      </pc:sldChg>
      <pc:sldChg chg="del">
        <pc:chgData name="Vida Fox" userId="e347ca8cb0435d21" providerId="LiveId" clId="{D66CEEE1-3491-4827-A315-B75D50505A2E}" dt="2018-10-07T18:25:12.379" v="0" actId="2696"/>
        <pc:sldMkLst>
          <pc:docMk/>
          <pc:sldMk cId="0" sldId="257"/>
        </pc:sldMkLst>
      </pc:sldChg>
      <pc:sldChg chg="add del">
        <pc:chgData name="Vida Fox" userId="e347ca8cb0435d21" providerId="LiveId" clId="{D66CEEE1-3491-4827-A315-B75D50505A2E}" dt="2018-10-07T20:12:24.279" v="188" actId="2696"/>
        <pc:sldMkLst>
          <pc:docMk/>
          <pc:sldMk cId="376198848" sldId="257"/>
        </pc:sldMkLst>
      </pc:sldChg>
      <pc:sldChg chg="modSp">
        <pc:chgData name="Vida Fox" userId="e347ca8cb0435d21" providerId="LiveId" clId="{D66CEEE1-3491-4827-A315-B75D50505A2E}" dt="2018-10-07T20:19:03.633" v="242" actId="404"/>
        <pc:sldMkLst>
          <pc:docMk/>
          <pc:sldMk cId="0" sldId="258"/>
        </pc:sldMkLst>
        <pc:spChg chg="mod">
          <ac:chgData name="Vida Fox" userId="e347ca8cb0435d21" providerId="LiveId" clId="{D66CEEE1-3491-4827-A315-B75D50505A2E}" dt="2018-10-07T20:18:14.663" v="213" actId="20577"/>
          <ac:spMkLst>
            <pc:docMk/>
            <pc:sldMk cId="0" sldId="258"/>
            <ac:spMk id="120" creationId="{00000000-0000-0000-0000-000000000000}"/>
          </ac:spMkLst>
        </pc:spChg>
        <pc:spChg chg="mod">
          <ac:chgData name="Vida Fox" userId="e347ca8cb0435d21" providerId="LiveId" clId="{D66CEEE1-3491-4827-A315-B75D50505A2E}" dt="2018-10-07T20:18:22.831" v="227" actId="20577"/>
          <ac:spMkLst>
            <pc:docMk/>
            <pc:sldMk cId="0" sldId="258"/>
            <ac:spMk id="121" creationId="{00000000-0000-0000-0000-000000000000}"/>
          </ac:spMkLst>
        </pc:spChg>
        <pc:spChg chg="mod">
          <ac:chgData name="Vida Fox" userId="e347ca8cb0435d21" providerId="LiveId" clId="{D66CEEE1-3491-4827-A315-B75D50505A2E}" dt="2018-10-07T20:19:03.633" v="242" actId="404"/>
          <ac:spMkLst>
            <pc:docMk/>
            <pc:sldMk cId="0" sldId="258"/>
            <ac:spMk id="122" creationId="{00000000-0000-0000-0000-000000000000}"/>
          </ac:spMkLst>
        </pc:spChg>
        <pc:picChg chg="mod">
          <ac:chgData name="Vida Fox" userId="e347ca8cb0435d21" providerId="LiveId" clId="{D66CEEE1-3491-4827-A315-B75D50505A2E}" dt="2018-10-07T20:18:57.408" v="241" actId="1076"/>
          <ac:picMkLst>
            <pc:docMk/>
            <pc:sldMk cId="0" sldId="258"/>
            <ac:picMk id="129" creationId="{00000000-0000-0000-0000-000000000000}"/>
          </ac:picMkLst>
        </pc:picChg>
      </pc:sldChg>
      <pc:sldChg chg="modNotesTx">
        <pc:chgData name="Vida Fox" userId="e347ca8cb0435d21" providerId="LiveId" clId="{D66CEEE1-3491-4827-A315-B75D50505A2E}" dt="2018-10-07T18:31:58.502" v="8" actId="20577"/>
        <pc:sldMkLst>
          <pc:docMk/>
          <pc:sldMk cId="0" sldId="263"/>
        </pc:sldMkLst>
      </pc:sldChg>
      <pc:sldChg chg="addSp delSp modSp">
        <pc:chgData name="Vida Fox" userId="e347ca8cb0435d21" providerId="LiveId" clId="{D66CEEE1-3491-4827-A315-B75D50505A2E}" dt="2018-10-07T18:34:05.567" v="28"/>
        <pc:sldMkLst>
          <pc:docMk/>
          <pc:sldMk cId="0" sldId="265"/>
        </pc:sldMkLst>
        <pc:grpChg chg="add del mod">
          <ac:chgData name="Vida Fox" userId="e347ca8cb0435d21" providerId="LiveId" clId="{D66CEEE1-3491-4827-A315-B75D50505A2E}" dt="2018-10-07T18:34:03.312" v="26"/>
          <ac:grpSpMkLst>
            <pc:docMk/>
            <pc:sldMk cId="0" sldId="265"/>
            <ac:grpSpMk id="6" creationId="{9AEACAD0-B8A5-4DAB-98EA-1E3F81E06C81}"/>
          </ac:grpSpMkLst>
        </pc:grpChg>
        <pc:grpChg chg="add">
          <ac:chgData name="Vida Fox" userId="e347ca8cb0435d21" providerId="LiveId" clId="{D66CEEE1-3491-4827-A315-B75D50505A2E}" dt="2018-10-07T18:34:05.567" v="28"/>
          <ac:grpSpMkLst>
            <pc:docMk/>
            <pc:sldMk cId="0" sldId="265"/>
            <ac:grpSpMk id="33" creationId="{CFBDAF8C-0A06-4671-BF3A-49C2D8BB3AFF}"/>
          </ac:grpSpMkLst>
        </pc:grpChg>
        <pc:picChg chg="del">
          <ac:chgData name="Vida Fox" userId="e347ca8cb0435d21" providerId="LiveId" clId="{D66CEEE1-3491-4827-A315-B75D50505A2E}" dt="2018-10-07T18:34:05.124" v="27" actId="478"/>
          <ac:picMkLst>
            <pc:docMk/>
            <pc:sldMk cId="0" sldId="265"/>
            <ac:picMk id="285" creationId="{00000000-0000-0000-0000-000000000000}"/>
          </ac:picMkLst>
        </pc:picChg>
      </pc:sldChg>
      <pc:sldChg chg="addSp delSp modSp">
        <pc:chgData name="Vida Fox" userId="e347ca8cb0435d21" providerId="LiveId" clId="{D66CEEE1-3491-4827-A315-B75D50505A2E}" dt="2018-10-07T18:34:30.946" v="40" actId="167"/>
        <pc:sldMkLst>
          <pc:docMk/>
          <pc:sldMk cId="0" sldId="266"/>
        </pc:sldMkLst>
        <pc:grpChg chg="add del">
          <ac:chgData name="Vida Fox" userId="e347ca8cb0435d21" providerId="LiveId" clId="{D66CEEE1-3491-4827-A315-B75D50505A2E}" dt="2018-10-07T18:34:09.309" v="30"/>
          <ac:grpSpMkLst>
            <pc:docMk/>
            <pc:sldMk cId="0" sldId="266"/>
            <ac:grpSpMk id="7" creationId="{57885B22-D3C4-463B-AB2F-67063AE81359}"/>
          </ac:grpSpMkLst>
        </pc:grpChg>
        <pc:grpChg chg="add ord">
          <ac:chgData name="Vida Fox" userId="e347ca8cb0435d21" providerId="LiveId" clId="{D66CEEE1-3491-4827-A315-B75D50505A2E}" dt="2018-10-07T18:34:30.946" v="40" actId="167"/>
          <ac:grpSpMkLst>
            <pc:docMk/>
            <pc:sldMk cId="0" sldId="266"/>
            <ac:grpSpMk id="34" creationId="{B1693440-770C-44AA-B20B-29389C74F1BB}"/>
          </ac:grpSpMkLst>
        </pc:grpChg>
        <pc:picChg chg="del">
          <ac:chgData name="Vida Fox" userId="e347ca8cb0435d21" providerId="LiveId" clId="{D66CEEE1-3491-4827-A315-B75D50505A2E}" dt="2018-10-07T18:34:10.759" v="31" actId="478"/>
          <ac:picMkLst>
            <pc:docMk/>
            <pc:sldMk cId="0" sldId="266"/>
            <ac:picMk id="291" creationId="{00000000-0000-0000-0000-000000000000}"/>
          </ac:picMkLst>
        </pc:picChg>
      </pc:sldChg>
      <pc:sldChg chg="addSp delSp modSp">
        <pc:chgData name="Vida Fox" userId="e347ca8cb0435d21" providerId="LiveId" clId="{D66CEEE1-3491-4827-A315-B75D50505A2E}" dt="2018-10-07T20:20:03.864" v="248" actId="1036"/>
        <pc:sldMkLst>
          <pc:docMk/>
          <pc:sldMk cId="0" sldId="267"/>
        </pc:sldMkLst>
        <pc:spChg chg="mod">
          <ac:chgData name="Vida Fox" userId="e347ca8cb0435d21" providerId="LiveId" clId="{D66CEEE1-3491-4827-A315-B75D50505A2E}" dt="2018-10-07T18:36:01.963" v="63" actId="693"/>
          <ac:spMkLst>
            <pc:docMk/>
            <pc:sldMk cId="0" sldId="267"/>
            <ac:spMk id="19" creationId="{30AF0766-7C2B-4492-B30F-A32B760B0DA3}"/>
          </ac:spMkLst>
        </pc:spChg>
        <pc:spChg chg="mod">
          <ac:chgData name="Vida Fox" userId="e347ca8cb0435d21" providerId="LiveId" clId="{D66CEEE1-3491-4827-A315-B75D50505A2E}" dt="2018-10-07T20:20:03.864" v="248" actId="1036"/>
          <ac:spMkLst>
            <pc:docMk/>
            <pc:sldMk cId="0" sldId="267"/>
            <ac:spMk id="305" creationId="{00000000-0000-0000-0000-000000000000}"/>
          </ac:spMkLst>
        </pc:spChg>
        <pc:grpChg chg="add mod ord">
          <ac:chgData name="Vida Fox" userId="e347ca8cb0435d21" providerId="LiveId" clId="{D66CEEE1-3491-4827-A315-B75D50505A2E}" dt="2018-10-07T18:34:27.050" v="39" actId="167"/>
          <ac:grpSpMkLst>
            <pc:docMk/>
            <pc:sldMk cId="0" sldId="267"/>
            <ac:grpSpMk id="7" creationId="{711E82FD-3097-476A-A380-0E77E46B0D7B}"/>
          </ac:grpSpMkLst>
        </pc:grpChg>
        <pc:picChg chg="del">
          <ac:chgData name="Vida Fox" userId="e347ca8cb0435d21" providerId="LiveId" clId="{D66CEEE1-3491-4827-A315-B75D50505A2E}" dt="2018-10-07T18:34:14.853" v="33" actId="478"/>
          <ac:picMkLst>
            <pc:docMk/>
            <pc:sldMk cId="0" sldId="267"/>
            <ac:picMk id="301" creationId="{00000000-0000-0000-0000-000000000000}"/>
          </ac:picMkLst>
        </pc:picChg>
        <pc:cxnChg chg="mod">
          <ac:chgData name="Vida Fox" userId="e347ca8cb0435d21" providerId="LiveId" clId="{D66CEEE1-3491-4827-A315-B75D50505A2E}" dt="2018-10-07T18:36:09.144" v="64" actId="693"/>
          <ac:cxnSpMkLst>
            <pc:docMk/>
            <pc:sldMk cId="0" sldId="267"/>
            <ac:cxnSpMk id="11" creationId="{8E650647-AD44-40EF-B686-AAC6ABB15B85}"/>
          </ac:cxnSpMkLst>
        </pc:cxnChg>
        <pc:cxnChg chg="mod">
          <ac:chgData name="Vida Fox" userId="e347ca8cb0435d21" providerId="LiveId" clId="{D66CEEE1-3491-4827-A315-B75D50505A2E}" dt="2018-10-07T18:36:09.144" v="64" actId="693"/>
          <ac:cxnSpMkLst>
            <pc:docMk/>
            <pc:sldMk cId="0" sldId="267"/>
            <ac:cxnSpMk id="13" creationId="{B09545B2-B370-4415-990A-7910F4E87C08}"/>
          </ac:cxnSpMkLst>
        </pc:cxnChg>
        <pc:cxnChg chg="mod">
          <ac:chgData name="Vida Fox" userId="e347ca8cb0435d21" providerId="LiveId" clId="{D66CEEE1-3491-4827-A315-B75D50505A2E}" dt="2018-10-07T18:36:22.785" v="65" actId="693"/>
          <ac:cxnSpMkLst>
            <pc:docMk/>
            <pc:sldMk cId="0" sldId="267"/>
            <ac:cxnSpMk id="14" creationId="{2179E28C-C2FA-457C-A1A9-F90298C8B26A}"/>
          </ac:cxnSpMkLst>
        </pc:cxnChg>
        <pc:cxnChg chg="mod">
          <ac:chgData name="Vida Fox" userId="e347ca8cb0435d21" providerId="LiveId" clId="{D66CEEE1-3491-4827-A315-B75D50505A2E}" dt="2018-10-07T18:36:22.785" v="65" actId="693"/>
          <ac:cxnSpMkLst>
            <pc:docMk/>
            <pc:sldMk cId="0" sldId="267"/>
            <ac:cxnSpMk id="15" creationId="{5F51095A-29CF-4AE8-98A1-8CA56724BD01}"/>
          </ac:cxnSpMkLst>
        </pc:cxnChg>
        <pc:cxnChg chg="mod">
          <ac:chgData name="Vida Fox" userId="e347ca8cb0435d21" providerId="LiveId" clId="{D66CEEE1-3491-4827-A315-B75D50505A2E}" dt="2018-10-07T18:36:09.144" v="64" actId="693"/>
          <ac:cxnSpMkLst>
            <pc:docMk/>
            <pc:sldMk cId="0" sldId="267"/>
            <ac:cxnSpMk id="20" creationId="{1ECFBA50-BF13-46A4-BEB3-27DC85AE314C}"/>
          </ac:cxnSpMkLst>
        </pc:cxnChg>
        <pc:cxnChg chg="mod">
          <ac:chgData name="Vida Fox" userId="e347ca8cb0435d21" providerId="LiveId" clId="{D66CEEE1-3491-4827-A315-B75D50505A2E}" dt="2018-10-07T18:36:22.785" v="65" actId="693"/>
          <ac:cxnSpMkLst>
            <pc:docMk/>
            <pc:sldMk cId="0" sldId="267"/>
            <ac:cxnSpMk id="23" creationId="{AEE90E6D-FFFF-41CF-BE7C-3314444A5930}"/>
          </ac:cxnSpMkLst>
        </pc:cxnChg>
        <pc:cxnChg chg="mod">
          <ac:chgData name="Vida Fox" userId="e347ca8cb0435d21" providerId="LiveId" clId="{D66CEEE1-3491-4827-A315-B75D50505A2E}" dt="2018-10-07T18:36:09.144" v="64" actId="693"/>
          <ac:cxnSpMkLst>
            <pc:docMk/>
            <pc:sldMk cId="0" sldId="267"/>
            <ac:cxnSpMk id="29" creationId="{9B4A4DAE-F622-43A0-99C1-AC14A4DC3C2F}"/>
          </ac:cxnSpMkLst>
        </pc:cxnChg>
      </pc:sldChg>
      <pc:sldChg chg="addSp delSp modSp">
        <pc:chgData name="Vida Fox" userId="e347ca8cb0435d21" providerId="LiveId" clId="{D66CEEE1-3491-4827-A315-B75D50505A2E}" dt="2018-10-07T22:14:48.488" v="402" actId="20577"/>
        <pc:sldMkLst>
          <pc:docMk/>
          <pc:sldMk cId="0" sldId="268"/>
        </pc:sldMkLst>
        <pc:spChg chg="mod">
          <ac:chgData name="Vida Fox" userId="e347ca8cb0435d21" providerId="LiveId" clId="{D66CEEE1-3491-4827-A315-B75D50505A2E}" dt="2018-10-07T22:14:48.488" v="402" actId="20577"/>
          <ac:spMkLst>
            <pc:docMk/>
            <pc:sldMk cId="0" sldId="268"/>
            <ac:spMk id="315" creationId="{00000000-0000-0000-0000-000000000000}"/>
          </ac:spMkLst>
        </pc:spChg>
        <pc:grpChg chg="add">
          <ac:chgData name="Vida Fox" userId="e347ca8cb0435d21" providerId="LiveId" clId="{D66CEEE1-3491-4827-A315-B75D50505A2E}" dt="2018-10-07T18:34:42.437" v="42"/>
          <ac:grpSpMkLst>
            <pc:docMk/>
            <pc:sldMk cId="0" sldId="268"/>
            <ac:grpSpMk id="8" creationId="{9BBA9CF8-886D-4E29-B8AC-814E25CDA275}"/>
          </ac:grpSpMkLst>
        </pc:grpChg>
        <pc:picChg chg="del">
          <ac:chgData name="Vida Fox" userId="e347ca8cb0435d21" providerId="LiveId" clId="{D66CEEE1-3491-4827-A315-B75D50505A2E}" dt="2018-10-07T18:34:42.162" v="41" actId="478"/>
          <ac:picMkLst>
            <pc:docMk/>
            <pc:sldMk cId="0" sldId="268"/>
            <ac:picMk id="316" creationId="{00000000-0000-0000-0000-000000000000}"/>
          </ac:picMkLst>
        </pc:picChg>
      </pc:sldChg>
      <pc:sldChg chg="addSp delSp modSp">
        <pc:chgData name="Vida Fox" userId="e347ca8cb0435d21" providerId="LiveId" clId="{D66CEEE1-3491-4827-A315-B75D50505A2E}" dt="2018-10-07T18:34:49.713" v="45" actId="167"/>
        <pc:sldMkLst>
          <pc:docMk/>
          <pc:sldMk cId="0" sldId="269"/>
        </pc:sldMkLst>
        <pc:grpChg chg="add ord">
          <ac:chgData name="Vida Fox" userId="e347ca8cb0435d21" providerId="LiveId" clId="{D66CEEE1-3491-4827-A315-B75D50505A2E}" dt="2018-10-07T18:34:49.713" v="45" actId="167"/>
          <ac:grpSpMkLst>
            <pc:docMk/>
            <pc:sldMk cId="0" sldId="269"/>
            <ac:grpSpMk id="10" creationId="{C381D05E-A238-48EB-BCCA-829844F51381}"/>
          </ac:grpSpMkLst>
        </pc:grpChg>
        <pc:picChg chg="del">
          <ac:chgData name="Vida Fox" userId="e347ca8cb0435d21" providerId="LiveId" clId="{D66CEEE1-3491-4827-A315-B75D50505A2E}" dt="2018-10-07T18:34:46.822" v="43" actId="478"/>
          <ac:picMkLst>
            <pc:docMk/>
            <pc:sldMk cId="0" sldId="269"/>
            <ac:picMk id="322" creationId="{00000000-0000-0000-0000-000000000000}"/>
          </ac:picMkLst>
        </pc:picChg>
      </pc:sldChg>
      <pc:sldChg chg="addSp delSp modSp">
        <pc:chgData name="Vida Fox" userId="e347ca8cb0435d21" providerId="LiveId" clId="{D66CEEE1-3491-4827-A315-B75D50505A2E}" dt="2018-10-07T20:20:11.532" v="253" actId="1036"/>
        <pc:sldMkLst>
          <pc:docMk/>
          <pc:sldMk cId="0" sldId="270"/>
        </pc:sldMkLst>
        <pc:spChg chg="mod">
          <ac:chgData name="Vida Fox" userId="e347ca8cb0435d21" providerId="LiveId" clId="{D66CEEE1-3491-4827-A315-B75D50505A2E}" dt="2018-10-07T20:20:11.532" v="253" actId="1036"/>
          <ac:spMkLst>
            <pc:docMk/>
            <pc:sldMk cId="0" sldId="270"/>
            <ac:spMk id="339" creationId="{00000000-0000-0000-0000-000000000000}"/>
          </ac:spMkLst>
        </pc:spChg>
        <pc:grpChg chg="add ord">
          <ac:chgData name="Vida Fox" userId="e347ca8cb0435d21" providerId="LiveId" clId="{D66CEEE1-3491-4827-A315-B75D50505A2E}" dt="2018-10-07T18:34:57.727" v="48" actId="167"/>
          <ac:grpSpMkLst>
            <pc:docMk/>
            <pc:sldMk cId="0" sldId="270"/>
            <ac:grpSpMk id="9" creationId="{6F786263-940F-4F8E-A103-8CDA0FDB98D6}"/>
          </ac:grpSpMkLst>
        </pc:grpChg>
        <pc:picChg chg="del">
          <ac:chgData name="Vida Fox" userId="e347ca8cb0435d21" providerId="LiveId" clId="{D66CEEE1-3491-4827-A315-B75D50505A2E}" dt="2018-10-07T18:34:54.427" v="46" actId="478"/>
          <ac:picMkLst>
            <pc:docMk/>
            <pc:sldMk cId="0" sldId="270"/>
            <ac:picMk id="335" creationId="{00000000-0000-0000-0000-000000000000}"/>
          </ac:picMkLst>
        </pc:picChg>
      </pc:sldChg>
      <pc:sldChg chg="addSp delSp modSp add del">
        <pc:chgData name="Vida Fox" userId="e347ca8cb0435d21" providerId="LiveId" clId="{D66CEEE1-3491-4827-A315-B75D50505A2E}" dt="2018-10-07T22:14:36.489" v="401" actId="2696"/>
        <pc:sldMkLst>
          <pc:docMk/>
          <pc:sldMk cId="0" sldId="271"/>
        </pc:sldMkLst>
        <pc:grpChg chg="add ord">
          <ac:chgData name="Vida Fox" userId="e347ca8cb0435d21" providerId="LiveId" clId="{D66CEEE1-3491-4827-A315-B75D50505A2E}" dt="2018-10-07T18:35:04.430" v="51" actId="167"/>
          <ac:grpSpMkLst>
            <pc:docMk/>
            <pc:sldMk cId="0" sldId="271"/>
            <ac:grpSpMk id="9" creationId="{684ABDE1-CA94-49F1-B17B-986BB0FE34DE}"/>
          </ac:grpSpMkLst>
        </pc:grpChg>
        <pc:picChg chg="del">
          <ac:chgData name="Vida Fox" userId="e347ca8cb0435d21" providerId="LiveId" clId="{D66CEEE1-3491-4827-A315-B75D50505A2E}" dt="2018-10-07T18:35:01.187" v="49" actId="478"/>
          <ac:picMkLst>
            <pc:docMk/>
            <pc:sldMk cId="0" sldId="271"/>
            <ac:picMk id="347" creationId="{00000000-0000-0000-0000-000000000000}"/>
          </ac:picMkLst>
        </pc:picChg>
      </pc:sldChg>
      <pc:sldChg chg="addSp delSp">
        <pc:chgData name="Vida Fox" userId="e347ca8cb0435d21" providerId="LiveId" clId="{D66CEEE1-3491-4827-A315-B75D50505A2E}" dt="2018-10-07T18:35:09.571" v="55"/>
        <pc:sldMkLst>
          <pc:docMk/>
          <pc:sldMk cId="0" sldId="273"/>
        </pc:sldMkLst>
        <pc:grpChg chg="add del">
          <ac:chgData name="Vida Fox" userId="e347ca8cb0435d21" providerId="LiveId" clId="{D66CEEE1-3491-4827-A315-B75D50505A2E}" dt="2018-10-07T18:35:07.962" v="53"/>
          <ac:grpSpMkLst>
            <pc:docMk/>
            <pc:sldMk cId="0" sldId="273"/>
            <ac:grpSpMk id="6" creationId="{7B1571B6-8248-48C4-8A65-4CBE5E4CB0B9}"/>
          </ac:grpSpMkLst>
        </pc:grpChg>
        <pc:grpChg chg="add">
          <ac:chgData name="Vida Fox" userId="e347ca8cb0435d21" providerId="LiveId" clId="{D66CEEE1-3491-4827-A315-B75D50505A2E}" dt="2018-10-07T18:35:09.571" v="55"/>
          <ac:grpSpMkLst>
            <pc:docMk/>
            <pc:sldMk cId="0" sldId="273"/>
            <ac:grpSpMk id="33" creationId="{636AFB7C-6CB8-474A-A861-ECDACF80C322}"/>
          </ac:grpSpMkLst>
        </pc:grpChg>
        <pc:picChg chg="del">
          <ac:chgData name="Vida Fox" userId="e347ca8cb0435d21" providerId="LiveId" clId="{D66CEEE1-3491-4827-A315-B75D50505A2E}" dt="2018-10-07T18:35:09.284" v="54" actId="478"/>
          <ac:picMkLst>
            <pc:docMk/>
            <pc:sldMk cId="0" sldId="273"/>
            <ac:picMk id="371" creationId="{00000000-0000-0000-0000-000000000000}"/>
          </ac:picMkLst>
        </pc:picChg>
      </pc:sldChg>
      <pc:sldChg chg="addSp delSp modSp">
        <pc:chgData name="Vida Fox" userId="e347ca8cb0435d21" providerId="LiveId" clId="{D66CEEE1-3491-4827-A315-B75D50505A2E}" dt="2018-10-07T22:14:32.500" v="399" actId="20577"/>
        <pc:sldMkLst>
          <pc:docMk/>
          <pc:sldMk cId="0" sldId="274"/>
        </pc:sldMkLst>
        <pc:spChg chg="mod">
          <ac:chgData name="Vida Fox" userId="e347ca8cb0435d21" providerId="LiveId" clId="{D66CEEE1-3491-4827-A315-B75D50505A2E}" dt="2018-10-07T22:14:32.500" v="399" actId="20577"/>
          <ac:spMkLst>
            <pc:docMk/>
            <pc:sldMk cId="0" sldId="274"/>
            <ac:spMk id="385" creationId="{00000000-0000-0000-0000-000000000000}"/>
          </ac:spMkLst>
        </pc:spChg>
        <pc:grpChg chg="add ord">
          <ac:chgData name="Vida Fox" userId="e347ca8cb0435d21" providerId="LiveId" clId="{D66CEEE1-3491-4827-A315-B75D50505A2E}" dt="2018-10-07T18:35:16.190" v="58" actId="167"/>
          <ac:grpSpMkLst>
            <pc:docMk/>
            <pc:sldMk cId="0" sldId="274"/>
            <ac:grpSpMk id="9" creationId="{EF7A7870-A528-4B3A-A273-31194F420666}"/>
          </ac:grpSpMkLst>
        </pc:grpChg>
        <pc:picChg chg="del">
          <ac:chgData name="Vida Fox" userId="e347ca8cb0435d21" providerId="LiveId" clId="{D66CEEE1-3491-4827-A315-B75D50505A2E}" dt="2018-10-07T18:35:13.562" v="56" actId="478"/>
          <ac:picMkLst>
            <pc:docMk/>
            <pc:sldMk cId="0" sldId="274"/>
            <ac:picMk id="380" creationId="{00000000-0000-0000-0000-000000000000}"/>
          </ac:picMkLst>
        </pc:picChg>
      </pc:sldChg>
      <pc:sldChg chg="addSp delSp modSp">
        <pc:chgData name="Vida Fox" userId="e347ca8cb0435d21" providerId="LiveId" clId="{D66CEEE1-3491-4827-A315-B75D50505A2E}" dt="2018-10-07T22:14:26.406" v="396" actId="20577"/>
        <pc:sldMkLst>
          <pc:docMk/>
          <pc:sldMk cId="0" sldId="275"/>
        </pc:sldMkLst>
        <pc:spChg chg="mod">
          <ac:chgData name="Vida Fox" userId="e347ca8cb0435d21" providerId="LiveId" clId="{D66CEEE1-3491-4827-A315-B75D50505A2E}" dt="2018-10-07T22:14:26.406" v="396" actId="20577"/>
          <ac:spMkLst>
            <pc:docMk/>
            <pc:sldMk cId="0" sldId="275"/>
            <ac:spMk id="396" creationId="{00000000-0000-0000-0000-000000000000}"/>
          </ac:spMkLst>
        </pc:spChg>
        <pc:grpChg chg="add ord">
          <ac:chgData name="Vida Fox" userId="e347ca8cb0435d21" providerId="LiveId" clId="{D66CEEE1-3491-4827-A315-B75D50505A2E}" dt="2018-10-07T18:35:23.050" v="61" actId="167"/>
          <ac:grpSpMkLst>
            <pc:docMk/>
            <pc:sldMk cId="0" sldId="275"/>
            <ac:grpSpMk id="9" creationId="{9AF5ABAD-61B7-42A9-94B9-F70B7FB7EA81}"/>
          </ac:grpSpMkLst>
        </pc:grpChg>
        <pc:picChg chg="del">
          <ac:chgData name="Vida Fox" userId="e347ca8cb0435d21" providerId="LiveId" clId="{D66CEEE1-3491-4827-A315-B75D50505A2E}" dt="2018-10-07T18:35:20.103" v="59" actId="478"/>
          <ac:picMkLst>
            <pc:docMk/>
            <pc:sldMk cId="0" sldId="275"/>
            <ac:picMk id="392" creationId="{00000000-0000-0000-0000-000000000000}"/>
          </ac:picMkLst>
        </pc:picChg>
      </pc:sldChg>
      <pc:sldChg chg="addSp delSp">
        <pc:chgData name="Vida Fox" userId="e347ca8cb0435d21" providerId="LiveId" clId="{D66CEEE1-3491-4827-A315-B75D50505A2E}" dt="2018-10-07T22:09:49.853" v="338"/>
        <pc:sldMkLst>
          <pc:docMk/>
          <pc:sldMk cId="0" sldId="276"/>
        </pc:sldMkLst>
        <pc:spChg chg="add del">
          <ac:chgData name="Vida Fox" userId="e347ca8cb0435d21" providerId="LiveId" clId="{D66CEEE1-3491-4827-A315-B75D50505A2E}" dt="2018-10-07T22:09:49.853" v="338"/>
          <ac:spMkLst>
            <pc:docMk/>
            <pc:sldMk cId="0" sldId="276"/>
            <ac:spMk id="6" creationId="{8B5411DB-70D0-4CC2-BE90-C5B4D6214AFF}"/>
          </ac:spMkLst>
        </pc:spChg>
        <pc:spChg chg="add del">
          <ac:chgData name="Vida Fox" userId="e347ca8cb0435d21" providerId="LiveId" clId="{D66CEEE1-3491-4827-A315-B75D50505A2E}" dt="2018-10-07T22:09:49.853" v="338"/>
          <ac:spMkLst>
            <pc:docMk/>
            <pc:sldMk cId="0" sldId="276"/>
            <ac:spMk id="7" creationId="{A8490DD5-7710-4A40-BF06-5974CE397529}"/>
          </ac:spMkLst>
        </pc:spChg>
      </pc:sldChg>
      <pc:sldChg chg="addSp delSp">
        <pc:chgData name="Vida Fox" userId="e347ca8cb0435d21" providerId="LiveId" clId="{D66CEEE1-3491-4827-A315-B75D50505A2E}" dt="2018-10-07T22:09:48.988" v="337"/>
        <pc:sldMkLst>
          <pc:docMk/>
          <pc:sldMk cId="0" sldId="277"/>
        </pc:sldMkLst>
        <pc:spChg chg="add del">
          <ac:chgData name="Vida Fox" userId="e347ca8cb0435d21" providerId="LiveId" clId="{D66CEEE1-3491-4827-A315-B75D50505A2E}" dt="2018-10-07T22:09:48.988" v="337"/>
          <ac:spMkLst>
            <pc:docMk/>
            <pc:sldMk cId="0" sldId="277"/>
            <ac:spMk id="7" creationId="{65940257-5420-4466-B22E-AF5A751EE4EF}"/>
          </ac:spMkLst>
        </pc:spChg>
        <pc:spChg chg="add del">
          <ac:chgData name="Vida Fox" userId="e347ca8cb0435d21" providerId="LiveId" clId="{D66CEEE1-3491-4827-A315-B75D50505A2E}" dt="2018-10-07T22:09:48.988" v="337"/>
          <ac:spMkLst>
            <pc:docMk/>
            <pc:sldMk cId="0" sldId="277"/>
            <ac:spMk id="8" creationId="{4662F74A-5226-4F6E-9233-2A6D548586EF}"/>
          </ac:spMkLst>
        </pc:spChg>
      </pc:sldChg>
      <pc:sldChg chg="addSp delSp">
        <pc:chgData name="Vida Fox" userId="e347ca8cb0435d21" providerId="LiveId" clId="{D66CEEE1-3491-4827-A315-B75D50505A2E}" dt="2018-10-07T22:09:48.036" v="336"/>
        <pc:sldMkLst>
          <pc:docMk/>
          <pc:sldMk cId="0" sldId="278"/>
        </pc:sldMkLst>
        <pc:spChg chg="add del">
          <ac:chgData name="Vida Fox" userId="e347ca8cb0435d21" providerId="LiveId" clId="{D66CEEE1-3491-4827-A315-B75D50505A2E}" dt="2018-10-07T22:09:48.036" v="336"/>
          <ac:spMkLst>
            <pc:docMk/>
            <pc:sldMk cId="0" sldId="278"/>
            <ac:spMk id="7" creationId="{540C36EF-A2F4-4012-9FE0-4F5988B1199A}"/>
          </ac:spMkLst>
        </pc:spChg>
        <pc:spChg chg="add del">
          <ac:chgData name="Vida Fox" userId="e347ca8cb0435d21" providerId="LiveId" clId="{D66CEEE1-3491-4827-A315-B75D50505A2E}" dt="2018-10-07T22:09:48.036" v="336"/>
          <ac:spMkLst>
            <pc:docMk/>
            <pc:sldMk cId="0" sldId="278"/>
            <ac:spMk id="8" creationId="{224BAD5F-0448-428A-8F72-5A8959526D3D}"/>
          </ac:spMkLst>
        </pc:spChg>
      </pc:sldChg>
      <pc:sldChg chg="addSp delSp">
        <pc:chgData name="Vida Fox" userId="e347ca8cb0435d21" providerId="LiveId" clId="{D66CEEE1-3491-4827-A315-B75D50505A2E}" dt="2018-10-07T22:09:47.233" v="335"/>
        <pc:sldMkLst>
          <pc:docMk/>
          <pc:sldMk cId="0" sldId="279"/>
        </pc:sldMkLst>
        <pc:spChg chg="add del">
          <ac:chgData name="Vida Fox" userId="e347ca8cb0435d21" providerId="LiveId" clId="{D66CEEE1-3491-4827-A315-B75D50505A2E}" dt="2018-10-07T22:09:47.233" v="335"/>
          <ac:spMkLst>
            <pc:docMk/>
            <pc:sldMk cId="0" sldId="279"/>
            <ac:spMk id="7" creationId="{1F02280F-351B-4E4A-9C13-93480721535A}"/>
          </ac:spMkLst>
        </pc:spChg>
        <pc:spChg chg="add del">
          <ac:chgData name="Vida Fox" userId="e347ca8cb0435d21" providerId="LiveId" clId="{D66CEEE1-3491-4827-A315-B75D50505A2E}" dt="2018-10-07T22:09:47.233" v="335"/>
          <ac:spMkLst>
            <pc:docMk/>
            <pc:sldMk cId="0" sldId="279"/>
            <ac:spMk id="8" creationId="{A0C31B04-A839-4A04-B985-A3A64356DCDC}"/>
          </ac:spMkLst>
        </pc:spChg>
      </pc:sldChg>
      <pc:sldChg chg="addSp delSp modSp modNotesTx">
        <pc:chgData name="Vida Fox" userId="e347ca8cb0435d21" providerId="LiveId" clId="{D66CEEE1-3491-4827-A315-B75D50505A2E}" dt="2018-10-07T22:09:45.712" v="334"/>
        <pc:sldMkLst>
          <pc:docMk/>
          <pc:sldMk cId="0" sldId="280"/>
        </pc:sldMkLst>
        <pc:spChg chg="add del">
          <ac:chgData name="Vida Fox" userId="e347ca8cb0435d21" providerId="LiveId" clId="{D66CEEE1-3491-4827-A315-B75D50505A2E}" dt="2018-10-07T22:09:45.712" v="334"/>
          <ac:spMkLst>
            <pc:docMk/>
            <pc:sldMk cId="0" sldId="280"/>
            <ac:spMk id="11" creationId="{4A2765C4-ECB3-4394-B8DC-BD3300413708}"/>
          </ac:spMkLst>
        </pc:spChg>
        <pc:spChg chg="add del">
          <ac:chgData name="Vida Fox" userId="e347ca8cb0435d21" providerId="LiveId" clId="{D66CEEE1-3491-4827-A315-B75D50505A2E}" dt="2018-10-07T22:09:45.712" v="334"/>
          <ac:spMkLst>
            <pc:docMk/>
            <pc:sldMk cId="0" sldId="280"/>
            <ac:spMk id="12" creationId="{31516A8F-1EED-476C-8415-966BC0D3CED1}"/>
          </ac:spMkLst>
        </pc:spChg>
        <pc:spChg chg="mod">
          <ac:chgData name="Vida Fox" userId="e347ca8cb0435d21" providerId="LiveId" clId="{D66CEEE1-3491-4827-A315-B75D50505A2E}" dt="2018-10-07T20:08:04.771" v="77" actId="20577"/>
          <ac:spMkLst>
            <pc:docMk/>
            <pc:sldMk cId="0" sldId="280"/>
            <ac:spMk id="443" creationId="{00000000-0000-0000-0000-000000000000}"/>
          </ac:spMkLst>
        </pc:spChg>
      </pc:sldChg>
      <pc:sldChg chg="addSp delSp modSp modNotesTx">
        <pc:chgData name="Vida Fox" userId="e347ca8cb0435d21" providerId="LiveId" clId="{D66CEEE1-3491-4827-A315-B75D50505A2E}" dt="2018-10-07T22:10:18.909" v="340" actId="478"/>
        <pc:sldMkLst>
          <pc:docMk/>
          <pc:sldMk cId="0" sldId="281"/>
        </pc:sldMkLst>
        <pc:spChg chg="add del mod">
          <ac:chgData name="Vida Fox" userId="e347ca8cb0435d21" providerId="LiveId" clId="{D66CEEE1-3491-4827-A315-B75D50505A2E}" dt="2018-10-07T22:10:18.909" v="340" actId="478"/>
          <ac:spMkLst>
            <pc:docMk/>
            <pc:sldMk cId="0" sldId="281"/>
            <ac:spMk id="11" creationId="{713BF28C-4DC5-45C3-8DEB-5A3655F25F19}"/>
          </ac:spMkLst>
        </pc:spChg>
        <pc:spChg chg="add del mod">
          <ac:chgData name="Vida Fox" userId="e347ca8cb0435d21" providerId="LiveId" clId="{D66CEEE1-3491-4827-A315-B75D50505A2E}" dt="2018-10-07T22:10:18.909" v="340" actId="478"/>
          <ac:spMkLst>
            <pc:docMk/>
            <pc:sldMk cId="0" sldId="281"/>
            <ac:spMk id="12" creationId="{531D0BD4-F072-4922-B301-9B2765B7B11D}"/>
          </ac:spMkLst>
        </pc:spChg>
      </pc:sldChg>
      <pc:sldChg chg="addSp delSp modSp">
        <pc:chgData name="Vida Fox" userId="e347ca8cb0435d21" providerId="LiveId" clId="{D66CEEE1-3491-4827-A315-B75D50505A2E}" dt="2018-10-07T22:09:44.442" v="333"/>
        <pc:sldMkLst>
          <pc:docMk/>
          <pc:sldMk cId="0" sldId="282"/>
        </pc:sldMkLst>
        <pc:spChg chg="add del">
          <ac:chgData name="Vida Fox" userId="e347ca8cb0435d21" providerId="LiveId" clId="{D66CEEE1-3491-4827-A315-B75D50505A2E}" dt="2018-10-07T22:09:44.442" v="333"/>
          <ac:spMkLst>
            <pc:docMk/>
            <pc:sldMk cId="0" sldId="282"/>
            <ac:spMk id="12" creationId="{A993C923-225A-4991-85B6-D94FDF29619E}"/>
          </ac:spMkLst>
        </pc:spChg>
        <pc:spChg chg="add del">
          <ac:chgData name="Vida Fox" userId="e347ca8cb0435d21" providerId="LiveId" clId="{D66CEEE1-3491-4827-A315-B75D50505A2E}" dt="2018-10-07T22:09:44.442" v="333"/>
          <ac:spMkLst>
            <pc:docMk/>
            <pc:sldMk cId="0" sldId="282"/>
            <ac:spMk id="13" creationId="{AB318B82-17A9-441F-A858-1BB074333064}"/>
          </ac:spMkLst>
        </pc:spChg>
        <pc:spChg chg="mod">
          <ac:chgData name="Vida Fox" userId="e347ca8cb0435d21" providerId="LiveId" clId="{D66CEEE1-3491-4827-A315-B75D50505A2E}" dt="2018-10-07T20:08:24.762" v="99" actId="20577"/>
          <ac:spMkLst>
            <pc:docMk/>
            <pc:sldMk cId="0" sldId="282"/>
            <ac:spMk id="471" creationId="{00000000-0000-0000-0000-000000000000}"/>
          </ac:spMkLst>
        </pc:spChg>
        <pc:picChg chg="mod">
          <ac:chgData name="Vida Fox" userId="e347ca8cb0435d21" providerId="LiveId" clId="{D66CEEE1-3491-4827-A315-B75D50505A2E}" dt="2018-10-07T20:43:52.672" v="257" actId="14826"/>
          <ac:picMkLst>
            <pc:docMk/>
            <pc:sldMk cId="0" sldId="282"/>
            <ac:picMk id="474" creationId="{00000000-0000-0000-0000-000000000000}"/>
          </ac:picMkLst>
        </pc:picChg>
      </pc:sldChg>
      <pc:sldChg chg="modSp">
        <pc:chgData name="Vida Fox" userId="e347ca8cb0435d21" providerId="LiveId" clId="{D66CEEE1-3491-4827-A315-B75D50505A2E}" dt="2018-10-07T20:08:32.892" v="105" actId="20577"/>
        <pc:sldMkLst>
          <pc:docMk/>
          <pc:sldMk cId="0" sldId="283"/>
        </pc:sldMkLst>
        <pc:spChg chg="mod">
          <ac:chgData name="Vida Fox" userId="e347ca8cb0435d21" providerId="LiveId" clId="{D66CEEE1-3491-4827-A315-B75D50505A2E}" dt="2018-10-07T20:08:32.892" v="105" actId="20577"/>
          <ac:spMkLst>
            <pc:docMk/>
            <pc:sldMk cId="0" sldId="283"/>
            <ac:spMk id="486" creationId="{00000000-0000-0000-0000-000000000000}"/>
          </ac:spMkLst>
        </pc:spChg>
      </pc:sldChg>
      <pc:sldChg chg="modSp del modNotesTx">
        <pc:chgData name="Vida Fox" userId="e347ca8cb0435d21" providerId="LiveId" clId="{D66CEEE1-3491-4827-A315-B75D50505A2E}" dt="2018-10-07T20:10:41.630" v="112" actId="2696"/>
        <pc:sldMkLst>
          <pc:docMk/>
          <pc:sldMk cId="0" sldId="284"/>
        </pc:sldMkLst>
        <pc:spChg chg="mod">
          <ac:chgData name="Vida Fox" userId="e347ca8cb0435d21" providerId="LiveId" clId="{D66CEEE1-3491-4827-A315-B75D50505A2E}" dt="2018-10-07T20:08:48.523" v="111" actId="20577"/>
          <ac:spMkLst>
            <pc:docMk/>
            <pc:sldMk cId="0" sldId="284"/>
            <ac:spMk id="504" creationId="{00000000-0000-0000-0000-000000000000}"/>
          </ac:spMkLst>
        </pc:spChg>
      </pc:sldChg>
      <pc:sldChg chg="add del">
        <pc:chgData name="Vida Fox" userId="e347ca8cb0435d21" providerId="LiveId" clId="{D66CEEE1-3491-4827-A315-B75D50505A2E}" dt="2018-10-07T22:03:25.745" v="291" actId="2696"/>
        <pc:sldMkLst>
          <pc:docMk/>
          <pc:sldMk cId="0" sldId="286"/>
        </pc:sldMkLst>
      </pc:sldChg>
      <pc:sldChg chg="addSp add del">
        <pc:chgData name="Vida Fox" userId="e347ca8cb0435d21" providerId="LiveId" clId="{D66CEEE1-3491-4827-A315-B75D50505A2E}" dt="2018-10-07T22:03:23.062" v="289" actId="2696"/>
        <pc:sldMkLst>
          <pc:docMk/>
          <pc:sldMk cId="0" sldId="287"/>
        </pc:sldMkLst>
        <pc:spChg chg="add">
          <ac:chgData name="Vida Fox" userId="e347ca8cb0435d21" providerId="LiveId" clId="{D66CEEE1-3491-4827-A315-B75D50505A2E}" dt="2018-10-07T20:16:40.959" v="198"/>
          <ac:spMkLst>
            <pc:docMk/>
            <pc:sldMk cId="0" sldId="287"/>
            <ac:spMk id="32" creationId="{88CA69AB-66B0-415D-BEAF-319774A3CB5B}"/>
          </ac:spMkLst>
        </pc:spChg>
      </pc:sldChg>
      <pc:sldChg chg="modSp add del">
        <pc:chgData name="Vida Fox" userId="e347ca8cb0435d21" providerId="LiveId" clId="{D66CEEE1-3491-4827-A315-B75D50505A2E}" dt="2018-10-07T22:04:00.561" v="301" actId="1076"/>
        <pc:sldMkLst>
          <pc:docMk/>
          <pc:sldMk cId="0" sldId="288"/>
        </pc:sldMkLst>
        <pc:picChg chg="mod modCrop">
          <ac:chgData name="Vida Fox" userId="e347ca8cb0435d21" providerId="LiveId" clId="{D66CEEE1-3491-4827-A315-B75D50505A2E}" dt="2018-10-07T22:04:00.561" v="301" actId="1076"/>
          <ac:picMkLst>
            <pc:docMk/>
            <pc:sldMk cId="0" sldId="288"/>
            <ac:picMk id="575" creationId="{00000000-0000-0000-0000-000000000000}"/>
          </ac:picMkLst>
        </pc:picChg>
      </pc:sldChg>
      <pc:sldChg chg="add del">
        <pc:chgData name="Vida Fox" userId="e347ca8cb0435d21" providerId="LiveId" clId="{D66CEEE1-3491-4827-A315-B75D50505A2E}" dt="2018-10-07T20:12:31.838" v="189"/>
        <pc:sldMkLst>
          <pc:docMk/>
          <pc:sldMk cId="0" sldId="289"/>
        </pc:sldMkLst>
      </pc:sldChg>
      <pc:sldChg chg="add del">
        <pc:chgData name="Vida Fox" userId="e347ca8cb0435d21" providerId="LiveId" clId="{D66CEEE1-3491-4827-A315-B75D50505A2E}" dt="2018-10-07T20:12:31.838" v="189"/>
        <pc:sldMkLst>
          <pc:docMk/>
          <pc:sldMk cId="0" sldId="290"/>
        </pc:sldMkLst>
      </pc:sldChg>
      <pc:sldChg chg="add del">
        <pc:chgData name="Vida Fox" userId="e347ca8cb0435d21" providerId="LiveId" clId="{D66CEEE1-3491-4827-A315-B75D50505A2E}" dt="2018-10-07T20:12:31.838" v="189"/>
        <pc:sldMkLst>
          <pc:docMk/>
          <pc:sldMk cId="0" sldId="291"/>
        </pc:sldMkLst>
      </pc:sldChg>
      <pc:sldChg chg="add del">
        <pc:chgData name="Vida Fox" userId="e347ca8cb0435d21" providerId="LiveId" clId="{D66CEEE1-3491-4827-A315-B75D50505A2E}" dt="2018-10-07T20:12:31.838" v="189"/>
        <pc:sldMkLst>
          <pc:docMk/>
          <pc:sldMk cId="0" sldId="292"/>
        </pc:sldMkLst>
      </pc:sldChg>
      <pc:sldChg chg="add del">
        <pc:chgData name="Vida Fox" userId="e347ca8cb0435d21" providerId="LiveId" clId="{D66CEEE1-3491-4827-A315-B75D50505A2E}" dt="2018-10-07T20:12:31.838" v="189"/>
        <pc:sldMkLst>
          <pc:docMk/>
          <pc:sldMk cId="0" sldId="293"/>
        </pc:sldMkLst>
      </pc:sldChg>
      <pc:sldChg chg="add del">
        <pc:chgData name="Vida Fox" userId="e347ca8cb0435d21" providerId="LiveId" clId="{D66CEEE1-3491-4827-A315-B75D50505A2E}" dt="2018-10-07T20:12:31.838" v="189"/>
        <pc:sldMkLst>
          <pc:docMk/>
          <pc:sldMk cId="0" sldId="294"/>
        </pc:sldMkLst>
      </pc:sldChg>
      <pc:sldChg chg="add del">
        <pc:chgData name="Vida Fox" userId="e347ca8cb0435d21" providerId="LiveId" clId="{D66CEEE1-3491-4827-A315-B75D50505A2E}" dt="2018-10-07T20:12:31.838" v="189"/>
        <pc:sldMkLst>
          <pc:docMk/>
          <pc:sldMk cId="0" sldId="295"/>
        </pc:sldMkLst>
      </pc:sldChg>
      <pc:sldChg chg="modSp add del">
        <pc:chgData name="Vida Fox" userId="e347ca8cb0435d21" providerId="LiveId" clId="{D66CEEE1-3491-4827-A315-B75D50505A2E}" dt="2018-10-07T21:57:35.004" v="282" actId="404"/>
        <pc:sldMkLst>
          <pc:docMk/>
          <pc:sldMk cId="0" sldId="296"/>
        </pc:sldMkLst>
        <pc:spChg chg="mod">
          <ac:chgData name="Vida Fox" userId="e347ca8cb0435d21" providerId="LiveId" clId="{D66CEEE1-3491-4827-A315-B75D50505A2E}" dt="2018-10-07T21:57:35.004" v="282" actId="404"/>
          <ac:spMkLst>
            <pc:docMk/>
            <pc:sldMk cId="0" sldId="296"/>
            <ac:spMk id="684" creationId="{00000000-0000-0000-0000-000000000000}"/>
          </ac:spMkLst>
        </pc:spChg>
        <pc:spChg chg="mod">
          <ac:chgData name="Vida Fox" userId="e347ca8cb0435d21" providerId="LiveId" clId="{D66CEEE1-3491-4827-A315-B75D50505A2E}" dt="2018-10-07T21:57:35.004" v="282" actId="404"/>
          <ac:spMkLst>
            <pc:docMk/>
            <pc:sldMk cId="0" sldId="296"/>
            <ac:spMk id="685" creationId="{00000000-0000-0000-0000-000000000000}"/>
          </ac:spMkLst>
        </pc:spChg>
        <pc:spChg chg="mod">
          <ac:chgData name="Vida Fox" userId="e347ca8cb0435d21" providerId="LiveId" clId="{D66CEEE1-3491-4827-A315-B75D50505A2E}" dt="2018-10-07T21:57:35.004" v="282" actId="404"/>
          <ac:spMkLst>
            <pc:docMk/>
            <pc:sldMk cId="0" sldId="296"/>
            <ac:spMk id="686" creationId="{00000000-0000-0000-0000-000000000000}"/>
          </ac:spMkLst>
        </pc:spChg>
      </pc:sldChg>
      <pc:sldChg chg="add del">
        <pc:chgData name="Vida Fox" userId="e347ca8cb0435d21" providerId="LiveId" clId="{D66CEEE1-3491-4827-A315-B75D50505A2E}" dt="2018-10-07T20:12:31.838" v="189"/>
        <pc:sldMkLst>
          <pc:docMk/>
          <pc:sldMk cId="0" sldId="297"/>
        </pc:sldMkLst>
      </pc:sldChg>
      <pc:sldChg chg="addSp modSp add del">
        <pc:chgData name="Vida Fox" userId="e347ca8cb0435d21" providerId="LiveId" clId="{D66CEEE1-3491-4827-A315-B75D50505A2E}" dt="2018-10-07T20:16:25.511" v="197" actId="1036"/>
        <pc:sldMkLst>
          <pc:docMk/>
          <pc:sldMk cId="0" sldId="298"/>
        </pc:sldMkLst>
        <pc:spChg chg="add mod">
          <ac:chgData name="Vida Fox" userId="e347ca8cb0435d21" providerId="LiveId" clId="{D66CEEE1-3491-4827-A315-B75D50505A2E}" dt="2018-10-07T20:16:25.511" v="197" actId="1036"/>
          <ac:spMkLst>
            <pc:docMk/>
            <pc:sldMk cId="0" sldId="298"/>
            <ac:spMk id="5" creationId="{5DB99D88-6750-4F49-B9A3-61D217003AAA}"/>
          </ac:spMkLst>
        </pc:spChg>
      </pc:sldChg>
      <pc:sldChg chg="addSp add del">
        <pc:chgData name="Vida Fox" userId="e347ca8cb0435d21" providerId="LiveId" clId="{D66CEEE1-3491-4827-A315-B75D50505A2E}" dt="2018-10-07T20:16:18.588" v="194"/>
        <pc:sldMkLst>
          <pc:docMk/>
          <pc:sldMk cId="0" sldId="299"/>
        </pc:sldMkLst>
        <pc:spChg chg="add">
          <ac:chgData name="Vida Fox" userId="e347ca8cb0435d21" providerId="LiveId" clId="{D66CEEE1-3491-4827-A315-B75D50505A2E}" dt="2018-10-07T20:16:18.588" v="194"/>
          <ac:spMkLst>
            <pc:docMk/>
            <pc:sldMk cId="0" sldId="299"/>
            <ac:spMk id="16" creationId="{5692D0EE-7DB8-4338-A215-96C0735D24D8}"/>
          </ac:spMkLst>
        </pc:spChg>
      </pc:sldChg>
      <pc:sldChg chg="addSp delSp add del">
        <pc:chgData name="Vida Fox" userId="e347ca8cb0435d21" providerId="LiveId" clId="{D66CEEE1-3491-4827-A315-B75D50505A2E}" dt="2018-10-07T20:16:15.327" v="193"/>
        <pc:sldMkLst>
          <pc:docMk/>
          <pc:sldMk cId="0" sldId="300"/>
        </pc:sldMkLst>
        <pc:spChg chg="add del">
          <ac:chgData name="Vida Fox" userId="e347ca8cb0435d21" providerId="LiveId" clId="{D66CEEE1-3491-4827-A315-B75D50505A2E}" dt="2018-10-07T20:16:15.327" v="193"/>
          <ac:spMkLst>
            <pc:docMk/>
            <pc:sldMk cId="0" sldId="300"/>
            <ac:spMk id="765" creationId="{00000000-0000-0000-0000-000000000000}"/>
          </ac:spMkLst>
        </pc:spChg>
      </pc:sldChg>
      <pc:sldChg chg="add del">
        <pc:chgData name="Vida Fox" userId="e347ca8cb0435d21" providerId="LiveId" clId="{D66CEEE1-3491-4827-A315-B75D50505A2E}" dt="2018-10-07T20:12:31.838" v="189"/>
        <pc:sldMkLst>
          <pc:docMk/>
          <pc:sldMk cId="0" sldId="301"/>
        </pc:sldMkLst>
      </pc:sldChg>
      <pc:sldChg chg="add del">
        <pc:chgData name="Vida Fox" userId="e347ca8cb0435d21" providerId="LiveId" clId="{D66CEEE1-3491-4827-A315-B75D50505A2E}" dt="2018-10-07T20:12:31.838" v="189"/>
        <pc:sldMkLst>
          <pc:docMk/>
          <pc:sldMk cId="0" sldId="302"/>
        </pc:sldMkLst>
      </pc:sldChg>
      <pc:sldChg chg="add del">
        <pc:chgData name="Vida Fox" userId="e347ca8cb0435d21" providerId="LiveId" clId="{D66CEEE1-3491-4827-A315-B75D50505A2E}" dt="2018-10-07T20:12:31.838" v="189"/>
        <pc:sldMkLst>
          <pc:docMk/>
          <pc:sldMk cId="0" sldId="303"/>
        </pc:sldMkLst>
      </pc:sldChg>
      <pc:sldChg chg="add del">
        <pc:chgData name="Vida Fox" userId="e347ca8cb0435d21" providerId="LiveId" clId="{D66CEEE1-3491-4827-A315-B75D50505A2E}" dt="2018-10-07T20:12:31.838" v="189"/>
        <pc:sldMkLst>
          <pc:docMk/>
          <pc:sldMk cId="0" sldId="304"/>
        </pc:sldMkLst>
      </pc:sldChg>
      <pc:sldChg chg="add del">
        <pc:chgData name="Vida Fox" userId="e347ca8cb0435d21" providerId="LiveId" clId="{D66CEEE1-3491-4827-A315-B75D50505A2E}" dt="2018-10-07T20:12:31.838" v="189"/>
        <pc:sldMkLst>
          <pc:docMk/>
          <pc:sldMk cId="0" sldId="305"/>
        </pc:sldMkLst>
      </pc:sldChg>
      <pc:sldChg chg="add del">
        <pc:chgData name="Vida Fox" userId="e347ca8cb0435d21" providerId="LiveId" clId="{D66CEEE1-3491-4827-A315-B75D50505A2E}" dt="2018-10-07T20:12:31.838" v="189"/>
        <pc:sldMkLst>
          <pc:docMk/>
          <pc:sldMk cId="0" sldId="306"/>
        </pc:sldMkLst>
      </pc:sldChg>
      <pc:sldChg chg="add del">
        <pc:chgData name="Vida Fox" userId="e347ca8cb0435d21" providerId="LiveId" clId="{D66CEEE1-3491-4827-A315-B75D50505A2E}" dt="2018-10-07T20:12:31.838" v="189"/>
        <pc:sldMkLst>
          <pc:docMk/>
          <pc:sldMk cId="0" sldId="307"/>
        </pc:sldMkLst>
      </pc:sldChg>
      <pc:sldChg chg="add del">
        <pc:chgData name="Vida Fox" userId="e347ca8cb0435d21" providerId="LiveId" clId="{D66CEEE1-3491-4827-A315-B75D50505A2E}" dt="2018-10-07T20:12:31.838" v="189"/>
        <pc:sldMkLst>
          <pc:docMk/>
          <pc:sldMk cId="0" sldId="308"/>
        </pc:sldMkLst>
      </pc:sldChg>
      <pc:sldChg chg="add del">
        <pc:chgData name="Vida Fox" userId="e347ca8cb0435d21" providerId="LiveId" clId="{D66CEEE1-3491-4827-A315-B75D50505A2E}" dt="2018-10-07T20:12:31.838" v="189"/>
        <pc:sldMkLst>
          <pc:docMk/>
          <pc:sldMk cId="0" sldId="309"/>
        </pc:sldMkLst>
      </pc:sldChg>
      <pc:sldChg chg="add del">
        <pc:chgData name="Vida Fox" userId="e347ca8cb0435d21" providerId="LiveId" clId="{D66CEEE1-3491-4827-A315-B75D50505A2E}" dt="2018-10-07T20:12:31.838" v="189"/>
        <pc:sldMkLst>
          <pc:docMk/>
          <pc:sldMk cId="0" sldId="310"/>
        </pc:sldMkLst>
      </pc:sldChg>
      <pc:sldChg chg="modSp add del">
        <pc:chgData name="Vida Fox" userId="e347ca8cb0435d21" providerId="LiveId" clId="{D66CEEE1-3491-4827-A315-B75D50505A2E}" dt="2018-10-07T20:15:51.778" v="191" actId="14100"/>
        <pc:sldMkLst>
          <pc:docMk/>
          <pc:sldMk cId="0" sldId="311"/>
        </pc:sldMkLst>
        <pc:spChg chg="mod">
          <ac:chgData name="Vida Fox" userId="e347ca8cb0435d21" providerId="LiveId" clId="{D66CEEE1-3491-4827-A315-B75D50505A2E}" dt="2018-10-07T20:15:51.778" v="191" actId="14100"/>
          <ac:spMkLst>
            <pc:docMk/>
            <pc:sldMk cId="0" sldId="311"/>
            <ac:spMk id="898" creationId="{00000000-0000-0000-0000-000000000000}"/>
          </ac:spMkLst>
        </pc:spChg>
      </pc:sldChg>
      <pc:sldChg chg="add del">
        <pc:chgData name="Vida Fox" userId="e347ca8cb0435d21" providerId="LiveId" clId="{D66CEEE1-3491-4827-A315-B75D50505A2E}" dt="2018-10-07T20:12:31.838" v="189"/>
        <pc:sldMkLst>
          <pc:docMk/>
          <pc:sldMk cId="0" sldId="312"/>
        </pc:sldMkLst>
      </pc:sldChg>
      <pc:sldChg chg="modSp add">
        <pc:chgData name="Vida Fox" userId="e347ca8cb0435d21" providerId="LiveId" clId="{D66CEEE1-3491-4827-A315-B75D50505A2E}" dt="2018-10-07T22:22:21.036" v="501" actId="113"/>
        <pc:sldMkLst>
          <pc:docMk/>
          <pc:sldMk cId="0" sldId="313"/>
        </pc:sldMkLst>
        <pc:spChg chg="mod">
          <ac:chgData name="Vida Fox" userId="e347ca8cb0435d21" providerId="LiveId" clId="{D66CEEE1-3491-4827-A315-B75D50505A2E}" dt="2018-10-07T20:11:03.633" v="136" actId="14100"/>
          <ac:spMkLst>
            <pc:docMk/>
            <pc:sldMk cId="0" sldId="313"/>
            <ac:spMk id="490" creationId="{00000000-0000-0000-0000-000000000000}"/>
          </ac:spMkLst>
        </pc:spChg>
        <pc:spChg chg="mod">
          <ac:chgData name="Vida Fox" userId="e347ca8cb0435d21" providerId="LiveId" clId="{D66CEEE1-3491-4827-A315-B75D50505A2E}" dt="2018-10-07T22:17:28.296" v="409" actId="20577"/>
          <ac:spMkLst>
            <pc:docMk/>
            <pc:sldMk cId="0" sldId="313"/>
            <ac:spMk id="494" creationId="{00000000-0000-0000-0000-000000000000}"/>
          </ac:spMkLst>
        </pc:spChg>
        <pc:spChg chg="mod">
          <ac:chgData name="Vida Fox" userId="e347ca8cb0435d21" providerId="LiveId" clId="{D66CEEE1-3491-4827-A315-B75D50505A2E}" dt="2018-10-07T20:11:03.633" v="136" actId="14100"/>
          <ac:spMkLst>
            <pc:docMk/>
            <pc:sldMk cId="0" sldId="313"/>
            <ac:spMk id="495" creationId="{00000000-0000-0000-0000-000000000000}"/>
          </ac:spMkLst>
        </pc:spChg>
        <pc:spChg chg="mod">
          <ac:chgData name="Vida Fox" userId="e347ca8cb0435d21" providerId="LiveId" clId="{D66CEEE1-3491-4827-A315-B75D50505A2E}" dt="2018-10-07T20:11:03.633" v="136" actId="14100"/>
          <ac:spMkLst>
            <pc:docMk/>
            <pc:sldMk cId="0" sldId="313"/>
            <ac:spMk id="496" creationId="{00000000-0000-0000-0000-000000000000}"/>
          </ac:spMkLst>
        </pc:spChg>
        <pc:spChg chg="mod">
          <ac:chgData name="Vida Fox" userId="e347ca8cb0435d21" providerId="LiveId" clId="{D66CEEE1-3491-4827-A315-B75D50505A2E}" dt="2018-10-07T22:22:21.036" v="501" actId="113"/>
          <ac:spMkLst>
            <pc:docMk/>
            <pc:sldMk cId="0" sldId="313"/>
            <ac:spMk id="497" creationId="{00000000-0000-0000-0000-000000000000}"/>
          </ac:spMkLst>
        </pc:spChg>
        <pc:spChg chg="mod">
          <ac:chgData name="Vida Fox" userId="e347ca8cb0435d21" providerId="LiveId" clId="{D66CEEE1-3491-4827-A315-B75D50505A2E}" dt="2018-10-07T22:22:15.387" v="500" actId="113"/>
          <ac:spMkLst>
            <pc:docMk/>
            <pc:sldMk cId="0" sldId="313"/>
            <ac:spMk id="498" creationId="{00000000-0000-0000-0000-000000000000}"/>
          </ac:spMkLst>
        </pc:spChg>
        <pc:spChg chg="mod">
          <ac:chgData name="Vida Fox" userId="e347ca8cb0435d21" providerId="LiveId" clId="{D66CEEE1-3491-4827-A315-B75D50505A2E}" dt="2018-10-07T20:11:11.069" v="159" actId="1036"/>
          <ac:spMkLst>
            <pc:docMk/>
            <pc:sldMk cId="0" sldId="313"/>
            <ac:spMk id="501" creationId="{00000000-0000-0000-0000-000000000000}"/>
          </ac:spMkLst>
        </pc:spChg>
        <pc:cxnChg chg="mod">
          <ac:chgData name="Vida Fox" userId="e347ca8cb0435d21" providerId="LiveId" clId="{D66CEEE1-3491-4827-A315-B75D50505A2E}" dt="2018-10-07T20:11:03.633" v="136" actId="14100"/>
          <ac:cxnSpMkLst>
            <pc:docMk/>
            <pc:sldMk cId="0" sldId="313"/>
            <ac:cxnSpMk id="499" creationId="{00000000-0000-0000-0000-000000000000}"/>
          </ac:cxnSpMkLst>
        </pc:cxnChg>
        <pc:cxnChg chg="mod">
          <ac:chgData name="Vida Fox" userId="e347ca8cb0435d21" providerId="LiveId" clId="{D66CEEE1-3491-4827-A315-B75D50505A2E}" dt="2018-10-07T20:11:03.633" v="136" actId="14100"/>
          <ac:cxnSpMkLst>
            <pc:docMk/>
            <pc:sldMk cId="0" sldId="313"/>
            <ac:cxnSpMk id="500" creationId="{00000000-0000-0000-0000-000000000000}"/>
          </ac:cxnSpMkLst>
        </pc:cxnChg>
      </pc:sldChg>
      <pc:sldChg chg="modSp add">
        <pc:chgData name="Vida Fox" userId="e347ca8cb0435d21" providerId="LiveId" clId="{D66CEEE1-3491-4827-A315-B75D50505A2E}" dt="2018-10-07T22:02:57.017" v="286" actId="12"/>
        <pc:sldMkLst>
          <pc:docMk/>
          <pc:sldMk cId="0" sldId="314"/>
        </pc:sldMkLst>
        <pc:spChg chg="mod">
          <ac:chgData name="Vida Fox" userId="e347ca8cb0435d21" providerId="LiveId" clId="{D66CEEE1-3491-4827-A315-B75D50505A2E}" dt="2018-10-07T22:02:57.017" v="286" actId="12"/>
          <ac:spMkLst>
            <pc:docMk/>
            <pc:sldMk cId="0" sldId="314"/>
            <ac:spMk id="519" creationId="{00000000-0000-0000-0000-000000000000}"/>
          </ac:spMkLst>
        </pc:spChg>
      </pc:sldChg>
      <pc:sldChg chg="addSp add">
        <pc:chgData name="Vida Fox" userId="e347ca8cb0435d21" providerId="LiveId" clId="{D66CEEE1-3491-4827-A315-B75D50505A2E}" dt="2018-10-07T20:26:26.357" v="255"/>
        <pc:sldMkLst>
          <pc:docMk/>
          <pc:sldMk cId="0" sldId="315"/>
        </pc:sldMkLst>
        <pc:spChg chg="add">
          <ac:chgData name="Vida Fox" userId="e347ca8cb0435d21" providerId="LiveId" clId="{D66CEEE1-3491-4827-A315-B75D50505A2E}" dt="2018-10-07T20:26:26.357" v="255"/>
          <ac:spMkLst>
            <pc:docMk/>
            <pc:sldMk cId="0" sldId="315"/>
            <ac:spMk id="12" creationId="{D243B282-1973-4DD3-9765-C692176AC921}"/>
          </ac:spMkLst>
        </pc:spChg>
      </pc:sldChg>
      <pc:sldChg chg="addSp delSp modSp add">
        <pc:chgData name="Vida Fox" userId="e347ca8cb0435d21" providerId="LiveId" clId="{D66CEEE1-3491-4827-A315-B75D50505A2E}" dt="2018-10-07T22:11:40.872" v="347" actId="1038"/>
        <pc:sldMkLst>
          <pc:docMk/>
          <pc:sldMk cId="825529754" sldId="316"/>
        </pc:sldMkLst>
        <pc:picChg chg="add mod">
          <ac:chgData name="Vida Fox" userId="e347ca8cb0435d21" providerId="LiveId" clId="{D66CEEE1-3491-4827-A315-B75D50505A2E}" dt="2018-10-07T22:11:40.872" v="347" actId="1038"/>
          <ac:picMkLst>
            <pc:docMk/>
            <pc:sldMk cId="825529754" sldId="316"/>
            <ac:picMk id="2" creationId="{19C9EBF0-4A7C-4FFE-A364-D63C27BD5417}"/>
          </ac:picMkLst>
        </pc:picChg>
        <pc:picChg chg="del">
          <ac:chgData name="Vida Fox" userId="e347ca8cb0435d21" providerId="LiveId" clId="{D66CEEE1-3491-4827-A315-B75D50505A2E}" dt="2018-10-07T22:11:35.155" v="342" actId="478"/>
          <ac:picMkLst>
            <pc:docMk/>
            <pc:sldMk cId="825529754" sldId="316"/>
            <ac:picMk id="853" creationId="{00000000-0000-0000-0000-000000000000}"/>
          </ac:picMkLst>
        </pc:picChg>
      </pc:sldChg>
      <pc:sldChg chg="modSp add del">
        <pc:chgData name="Vida Fox" userId="e347ca8cb0435d21" providerId="LiveId" clId="{D66CEEE1-3491-4827-A315-B75D50505A2E}" dt="2018-10-07T22:23:18.562" v="502" actId="2696"/>
        <pc:sldMkLst>
          <pc:docMk/>
          <pc:sldMk cId="420174314" sldId="317"/>
        </pc:sldMkLst>
        <pc:spChg chg="mod">
          <ac:chgData name="Vida Fox" userId="e347ca8cb0435d21" providerId="LiveId" clId="{D66CEEE1-3491-4827-A315-B75D50505A2E}" dt="2018-10-07T22:19:38.943" v="461" actId="1037"/>
          <ac:spMkLst>
            <pc:docMk/>
            <pc:sldMk cId="420174314" sldId="317"/>
            <ac:spMk id="490" creationId="{00000000-0000-0000-0000-000000000000}"/>
          </ac:spMkLst>
        </pc:spChg>
        <pc:spChg chg="mod">
          <ac:chgData name="Vida Fox" userId="e347ca8cb0435d21" providerId="LiveId" clId="{D66CEEE1-3491-4827-A315-B75D50505A2E}" dt="2018-10-07T22:21:20.654" v="481" actId="1076"/>
          <ac:spMkLst>
            <pc:docMk/>
            <pc:sldMk cId="420174314" sldId="317"/>
            <ac:spMk id="494" creationId="{00000000-0000-0000-0000-000000000000}"/>
          </ac:spMkLst>
        </pc:spChg>
        <pc:spChg chg="mod">
          <ac:chgData name="Vida Fox" userId="e347ca8cb0435d21" providerId="LiveId" clId="{D66CEEE1-3491-4827-A315-B75D50505A2E}" dt="2018-10-07T22:19:38.943" v="461" actId="1037"/>
          <ac:spMkLst>
            <pc:docMk/>
            <pc:sldMk cId="420174314" sldId="317"/>
            <ac:spMk id="495" creationId="{00000000-0000-0000-0000-000000000000}"/>
          </ac:spMkLst>
        </pc:spChg>
        <pc:spChg chg="mod">
          <ac:chgData name="Vida Fox" userId="e347ca8cb0435d21" providerId="LiveId" clId="{D66CEEE1-3491-4827-A315-B75D50505A2E}" dt="2018-10-07T22:19:38.943" v="461" actId="1037"/>
          <ac:spMkLst>
            <pc:docMk/>
            <pc:sldMk cId="420174314" sldId="317"/>
            <ac:spMk id="496" creationId="{00000000-0000-0000-0000-000000000000}"/>
          </ac:spMkLst>
        </pc:spChg>
        <pc:spChg chg="mod">
          <ac:chgData name="Vida Fox" userId="e347ca8cb0435d21" providerId="LiveId" clId="{D66CEEE1-3491-4827-A315-B75D50505A2E}" dt="2018-10-07T22:21:50.420" v="499" actId="1035"/>
          <ac:spMkLst>
            <pc:docMk/>
            <pc:sldMk cId="420174314" sldId="317"/>
            <ac:spMk id="497" creationId="{00000000-0000-0000-0000-000000000000}"/>
          </ac:spMkLst>
        </pc:spChg>
        <pc:spChg chg="mod">
          <ac:chgData name="Vida Fox" userId="e347ca8cb0435d21" providerId="LiveId" clId="{D66CEEE1-3491-4827-A315-B75D50505A2E}" dt="2018-10-07T22:21:37.529" v="485" actId="1076"/>
          <ac:spMkLst>
            <pc:docMk/>
            <pc:sldMk cId="420174314" sldId="317"/>
            <ac:spMk id="498" creationId="{00000000-0000-0000-0000-000000000000}"/>
          </ac:spMkLst>
        </pc:spChg>
        <pc:spChg chg="mod">
          <ac:chgData name="Vida Fox" userId="e347ca8cb0435d21" providerId="LiveId" clId="{D66CEEE1-3491-4827-A315-B75D50505A2E}" dt="2018-10-07T22:19:38.943" v="461" actId="1037"/>
          <ac:spMkLst>
            <pc:docMk/>
            <pc:sldMk cId="420174314" sldId="317"/>
            <ac:spMk id="501" creationId="{00000000-0000-0000-0000-000000000000}"/>
          </ac:spMkLst>
        </pc:spChg>
        <pc:cxnChg chg="mod">
          <ac:chgData name="Vida Fox" userId="e347ca8cb0435d21" providerId="LiveId" clId="{D66CEEE1-3491-4827-A315-B75D50505A2E}" dt="2018-10-07T22:21:46.357" v="489" actId="1076"/>
          <ac:cxnSpMkLst>
            <pc:docMk/>
            <pc:sldMk cId="420174314" sldId="317"/>
            <ac:cxnSpMk id="499" creationId="{00000000-0000-0000-0000-000000000000}"/>
          </ac:cxnSpMkLst>
        </pc:cxnChg>
        <pc:cxnChg chg="mod">
          <ac:chgData name="Vida Fox" userId="e347ca8cb0435d21" providerId="LiveId" clId="{D66CEEE1-3491-4827-A315-B75D50505A2E}" dt="2018-10-07T22:21:40.758" v="486" actId="14100"/>
          <ac:cxnSpMkLst>
            <pc:docMk/>
            <pc:sldMk cId="420174314" sldId="317"/>
            <ac:cxnSpMk id="500" creationId="{00000000-0000-0000-0000-000000000000}"/>
          </ac:cxnSpMkLst>
        </pc:cxnChg>
      </pc:sldChg>
      <pc:sldChg chg="add">
        <pc:chgData name="Vida Fox" userId="e347ca8cb0435d21" providerId="LiveId" clId="{D66CEEE1-3491-4827-A315-B75D50505A2E}" dt="2018-10-07T22:23:21.604" v="503"/>
        <pc:sldMkLst>
          <pc:docMk/>
          <pc:sldMk cId="3534443762" sldId="317"/>
        </pc:sldMkLst>
      </pc:sldChg>
      <pc:sldChg chg="addSp modSp add">
        <pc:chgData name="Vida Fox" userId="e347ca8cb0435d21" providerId="LiveId" clId="{D66CEEE1-3491-4827-A315-B75D50505A2E}" dt="2018-10-07T22:32:55.887" v="639"/>
        <pc:sldMkLst>
          <pc:docMk/>
          <pc:sldMk cId="4081823956" sldId="318"/>
        </pc:sldMkLst>
        <pc:spChg chg="mod">
          <ac:chgData name="Vida Fox" userId="e347ca8cb0435d21" providerId="LiveId" clId="{D66CEEE1-3491-4827-A315-B75D50505A2E}" dt="2018-10-07T22:31:00.200" v="525" actId="20577"/>
          <ac:spMkLst>
            <pc:docMk/>
            <pc:sldMk cId="4081823956" sldId="318"/>
            <ac:spMk id="2" creationId="{AFDE4A72-965A-478F-959F-A61C483F828E}"/>
          </ac:spMkLst>
        </pc:spChg>
        <pc:spChg chg="mod">
          <ac:chgData name="Vida Fox" userId="e347ca8cb0435d21" providerId="LiveId" clId="{D66CEEE1-3491-4827-A315-B75D50505A2E}" dt="2018-10-07T22:32:44.809" v="638" actId="20577"/>
          <ac:spMkLst>
            <pc:docMk/>
            <pc:sldMk cId="4081823956" sldId="318"/>
            <ac:spMk id="4" creationId="{BFA6349A-9C37-45D8-93E7-3B146EFEB26E}"/>
          </ac:spMkLst>
        </pc:spChg>
        <pc:spChg chg="add">
          <ac:chgData name="Vida Fox" userId="e347ca8cb0435d21" providerId="LiveId" clId="{D66CEEE1-3491-4827-A315-B75D50505A2E}" dt="2018-10-07T22:32:55.887" v="639"/>
          <ac:spMkLst>
            <pc:docMk/>
            <pc:sldMk cId="4081823956" sldId="318"/>
            <ac:spMk id="5" creationId="{498F0546-2298-41A5-B205-9E52E2733106}"/>
          </ac:spMkLst>
        </pc:spChg>
      </pc:sldChg>
      <pc:sldMasterChg chg="delSldLayout">
        <pc:chgData name="Vida Fox" userId="e347ca8cb0435d21" providerId="LiveId" clId="{D66CEEE1-3491-4827-A315-B75D50505A2E}" dt="2018-10-07T20:12:23.596" v="180" actId="2696"/>
        <pc:sldMasterMkLst>
          <pc:docMk/>
          <pc:sldMasterMk cId="0" sldId="2147483653"/>
        </pc:sldMasterMkLst>
        <pc:sldLayoutChg chg="del">
          <pc:chgData name="Vida Fox" userId="e347ca8cb0435d21" providerId="LiveId" clId="{D66CEEE1-3491-4827-A315-B75D50505A2E}" dt="2018-10-07T20:12:23.596" v="180" actId="2696"/>
          <pc:sldLayoutMkLst>
            <pc:docMk/>
            <pc:sldMasterMk cId="0" sldId="2147483653"/>
            <pc:sldLayoutMk cId="0" sldId="214748365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lstStyle>
            <a:lvl1pPr marL="457200" marR="0" lvl="0" indent="-228600" algn="l" rtl="0">
              <a:spcBef>
                <a:spcPts val="293"/>
              </a:spcBef>
              <a:spcAft>
                <a:spcPts val="0"/>
              </a:spcAft>
              <a:buSzPts val="1400"/>
              <a:buNone/>
              <a:defRPr sz="975" b="0" i="0" u="none" strike="noStrike" cap="none">
                <a:solidFill>
                  <a:schemeClr val="dk1"/>
                </a:solidFill>
                <a:latin typeface="Calibri"/>
                <a:ea typeface="Calibri"/>
                <a:cs typeface="Calibri"/>
                <a:sym typeface="Calibri"/>
              </a:defRPr>
            </a:lvl1pPr>
            <a:lvl2pPr marL="914400" marR="0" lvl="1" indent="-228600" algn="l" rtl="0">
              <a:spcBef>
                <a:spcPts val="293"/>
              </a:spcBef>
              <a:spcAft>
                <a:spcPts val="0"/>
              </a:spcAft>
              <a:buSzPts val="1400"/>
              <a:buNone/>
              <a:defRPr sz="975" b="0" i="0" u="none" strike="noStrike" cap="none">
                <a:solidFill>
                  <a:schemeClr val="dk1"/>
                </a:solidFill>
                <a:latin typeface="Calibri"/>
                <a:ea typeface="Calibri"/>
                <a:cs typeface="Calibri"/>
                <a:sym typeface="Calibri"/>
              </a:defRPr>
            </a:lvl2pPr>
            <a:lvl3pPr marL="1371600" marR="0" lvl="2" indent="-228600" algn="l" rtl="0">
              <a:spcBef>
                <a:spcPts val="293"/>
              </a:spcBef>
              <a:spcAft>
                <a:spcPts val="0"/>
              </a:spcAft>
              <a:buSzPts val="1400"/>
              <a:buNone/>
              <a:defRPr sz="975" b="0" i="0" u="none" strike="noStrike" cap="none">
                <a:solidFill>
                  <a:schemeClr val="dk1"/>
                </a:solidFill>
                <a:latin typeface="Calibri"/>
                <a:ea typeface="Calibri"/>
                <a:cs typeface="Calibri"/>
                <a:sym typeface="Calibri"/>
              </a:defRPr>
            </a:lvl3pPr>
            <a:lvl4pPr marL="1828800" marR="0" lvl="3" indent="-228600" algn="l" rtl="0">
              <a:spcBef>
                <a:spcPts val="293"/>
              </a:spcBef>
              <a:spcAft>
                <a:spcPts val="0"/>
              </a:spcAft>
              <a:buSzPts val="1400"/>
              <a:buNone/>
              <a:defRPr sz="975" b="0" i="0" u="none" strike="noStrike" cap="none">
                <a:solidFill>
                  <a:schemeClr val="dk1"/>
                </a:solidFill>
                <a:latin typeface="Calibri"/>
                <a:ea typeface="Calibri"/>
                <a:cs typeface="Calibri"/>
                <a:sym typeface="Calibri"/>
              </a:defRPr>
            </a:lvl4pPr>
            <a:lvl5pPr marL="2286000" marR="0" lvl="4" indent="-228600" algn="l" rtl="0">
              <a:spcBef>
                <a:spcPts val="293"/>
              </a:spcBef>
              <a:spcAft>
                <a:spcPts val="0"/>
              </a:spcAft>
              <a:buSzPts val="1400"/>
              <a:buNone/>
              <a:defRPr sz="975"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975"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975"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975"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975"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0927177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34956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4328f59238_0_20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4328f59238_0_20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r>
              <a:rPr lang="en-NZ" sz="975" b="0" i="0" u="none" strike="noStrike" cap="none" dirty="0">
                <a:solidFill>
                  <a:schemeClr val="dk1"/>
                </a:solidFill>
                <a:effectLst/>
                <a:latin typeface="Calibri"/>
                <a:ea typeface="Calibri"/>
                <a:cs typeface="Calibri"/>
                <a:sym typeface="Calibri"/>
              </a:rPr>
              <a:t>If we swing it to FP1, making this arc active, we can use both its water and steam to produce electricity because FP1 connects to the Binary Plant. //</a:t>
            </a:r>
          </a:p>
        </p:txBody>
      </p:sp>
      <p:sp>
        <p:nvSpPr>
          <p:cNvPr id="289" name="Google Shape;289;g4328f59238_0_20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extLst>
      <p:ext uri="{BB962C8B-B14F-4D97-AF65-F5344CB8AC3E}">
        <p14:creationId xmlns:p14="http://schemas.microsoft.com/office/powerpoint/2010/main" val="2672242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4328f59238_0_2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8" name="Google Shape;298;g4328f59238_0_21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r>
              <a:rPr lang="en-NZ" sz="975" b="0" i="0" u="none" strike="noStrike" cap="none" dirty="0">
                <a:solidFill>
                  <a:schemeClr val="dk1"/>
                </a:solidFill>
                <a:effectLst/>
                <a:latin typeface="Calibri"/>
                <a:ea typeface="Calibri"/>
                <a:cs typeface="Calibri"/>
                <a:sym typeface="Calibri"/>
              </a:rPr>
              <a:t>But, FP2 goes to PP2 which may produce electricity from steam at a higher rate.//</a:t>
            </a:r>
          </a:p>
        </p:txBody>
      </p:sp>
      <p:sp>
        <p:nvSpPr>
          <p:cNvPr id="299" name="Google Shape;299;g4328f59238_0_2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extLst>
      <p:ext uri="{BB962C8B-B14F-4D97-AF65-F5344CB8AC3E}">
        <p14:creationId xmlns:p14="http://schemas.microsoft.com/office/powerpoint/2010/main" val="8496974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4328f59238_0_3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4328f59238_0_34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r>
              <a:rPr lang="en-NZ" sz="975" b="0" i="0" u="none" strike="noStrike" cap="none" dirty="0">
                <a:solidFill>
                  <a:schemeClr val="dk1"/>
                </a:solidFill>
                <a:effectLst/>
                <a:latin typeface="Calibri"/>
                <a:ea typeface="Calibri"/>
                <a:cs typeface="Calibri"/>
                <a:sym typeface="Calibri"/>
              </a:rPr>
              <a:t>Now this well, might have high or low enthalpy, where a higher enthalpy means its fluid will contain a larger proportion of steam, so we might chose to swing the well to FP2, where steam goes on to the more efficient steam powered plant. //</a:t>
            </a:r>
          </a:p>
        </p:txBody>
      </p:sp>
      <p:sp>
        <p:nvSpPr>
          <p:cNvPr id="309" name="Google Shape;309;g4328f59238_0_34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extLst>
      <p:ext uri="{BB962C8B-B14F-4D97-AF65-F5344CB8AC3E}">
        <p14:creationId xmlns:p14="http://schemas.microsoft.com/office/powerpoint/2010/main" val="994114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4328f59238_0_3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4328f59238_0_36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457200" marR="0" lvl="0" indent="-228600" algn="l" defTabSz="914400" rtl="0" eaLnBrk="1" fontAlgn="auto" latinLnBrk="0" hangingPunct="1">
              <a:lnSpc>
                <a:spcPct val="100000"/>
              </a:lnSpc>
              <a:spcBef>
                <a:spcPts val="293"/>
              </a:spcBef>
              <a:spcAft>
                <a:spcPts val="0"/>
              </a:spcAft>
              <a:buClr>
                <a:srgbClr val="000000"/>
              </a:buClr>
              <a:buSzPts val="1400"/>
              <a:buFont typeface="Arial"/>
              <a:buNone/>
              <a:tabLst/>
              <a:defRPr/>
            </a:pPr>
            <a:r>
              <a:rPr lang="en-NZ" sz="975" b="0" i="0" u="none" strike="noStrike" cap="none" dirty="0">
                <a:solidFill>
                  <a:schemeClr val="dk1"/>
                </a:solidFill>
                <a:effectLst/>
                <a:latin typeface="Calibri"/>
                <a:ea typeface="Calibri"/>
                <a:cs typeface="Calibri"/>
                <a:sym typeface="Calibri"/>
              </a:rPr>
              <a:t>Each FP operates at a different pressure, which also affects the amount of steam that gets sent into the power plants. These are all factors included in my model.//</a:t>
            </a:r>
          </a:p>
          <a:p>
            <a:endParaRPr lang="en-NZ" sz="975" b="0" i="0" u="none" strike="noStrike" cap="none" dirty="0">
              <a:solidFill>
                <a:schemeClr val="dk1"/>
              </a:solidFill>
              <a:effectLst/>
              <a:latin typeface="Calibri"/>
              <a:ea typeface="Calibri"/>
              <a:cs typeface="Calibri"/>
              <a:sym typeface="Calibri"/>
            </a:endParaRPr>
          </a:p>
        </p:txBody>
      </p:sp>
      <p:sp>
        <p:nvSpPr>
          <p:cNvPr id="320" name="Google Shape;320;g4328f59238_0_36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extLst>
      <p:ext uri="{BB962C8B-B14F-4D97-AF65-F5344CB8AC3E}">
        <p14:creationId xmlns:p14="http://schemas.microsoft.com/office/powerpoint/2010/main" val="661140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4328f59238_0_3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4328f59238_0_35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r>
              <a:rPr lang="en-NZ" sz="975" b="0" i="0" u="none" strike="noStrike" cap="none" dirty="0">
                <a:solidFill>
                  <a:schemeClr val="dk1"/>
                </a:solidFill>
                <a:effectLst/>
                <a:latin typeface="Calibri"/>
                <a:ea typeface="Calibri"/>
                <a:cs typeface="Calibri"/>
                <a:sym typeface="Calibri"/>
              </a:rPr>
              <a:t>This swinging well decision is represented by a pair of decision variables for each arc. A binary decision variable and a continuous decision variable. The binary variable represents whether or not a given arc is active, that is whether the flow from the well is swung to a given FP. The continuous variable is between 0 and 1 and represents the percentage of the mass flow of the well that is allowed to flow (throttling).//</a:t>
            </a:r>
          </a:p>
        </p:txBody>
      </p:sp>
      <p:sp>
        <p:nvSpPr>
          <p:cNvPr id="333" name="Google Shape;333;g4328f59238_0_35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extLst>
      <p:ext uri="{BB962C8B-B14F-4D97-AF65-F5344CB8AC3E}">
        <p14:creationId xmlns:p14="http://schemas.microsoft.com/office/powerpoint/2010/main" val="9297424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4328f59238_0_3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4328f59238_0_37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r>
              <a:rPr lang="en-NZ" sz="975" b="0" i="0" u="none" strike="noStrike" cap="none" dirty="0">
                <a:solidFill>
                  <a:schemeClr val="dk1"/>
                </a:solidFill>
                <a:effectLst/>
                <a:latin typeface="Calibri"/>
                <a:ea typeface="Calibri"/>
                <a:cs typeface="Calibri"/>
                <a:sym typeface="Calibri"/>
              </a:rPr>
              <a:t>The Objective Function here is to maximise the number of MW of power produced by the steamfield. This is calculated as the sum of the steam/water into each power plant divided by the efficiency factor for that plant.</a:t>
            </a:r>
          </a:p>
        </p:txBody>
      </p:sp>
      <p:sp>
        <p:nvSpPr>
          <p:cNvPr id="345" name="Google Shape;345;g4328f59238_0_37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extLst>
      <p:ext uri="{BB962C8B-B14F-4D97-AF65-F5344CB8AC3E}">
        <p14:creationId xmlns:p14="http://schemas.microsoft.com/office/powerpoint/2010/main" val="10900054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4328f59238_0_50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4328f59238_0_50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293"/>
              </a:spcBef>
              <a:spcAft>
                <a:spcPts val="0"/>
              </a:spcAft>
              <a:buNone/>
            </a:pPr>
            <a:r>
              <a:rPr lang="en-NZ" sz="975" b="0" i="0" u="none" strike="noStrike" cap="none" dirty="0">
                <a:solidFill>
                  <a:schemeClr val="dk1"/>
                </a:solidFill>
                <a:effectLst/>
                <a:latin typeface="Calibri"/>
                <a:ea typeface="Calibri"/>
                <a:cs typeface="Calibri"/>
                <a:sym typeface="Calibri"/>
              </a:rPr>
              <a:t>I have used 4 constraints for my model, I consider these the main constraints on the system though there are numerous others that could be included. </a:t>
            </a:r>
            <a:endParaRPr dirty="0"/>
          </a:p>
        </p:txBody>
      </p:sp>
      <p:sp>
        <p:nvSpPr>
          <p:cNvPr id="369" name="Google Shape;369;g4328f59238_0_50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extLst>
      <p:ext uri="{BB962C8B-B14F-4D97-AF65-F5344CB8AC3E}">
        <p14:creationId xmlns:p14="http://schemas.microsoft.com/office/powerpoint/2010/main" val="16858875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4328f59238_0_4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4328f59238_0_44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r>
              <a:rPr lang="en-NZ" sz="975" b="0" i="0" u="none" strike="noStrike" cap="none" dirty="0">
                <a:solidFill>
                  <a:schemeClr val="dk1"/>
                </a:solidFill>
                <a:effectLst/>
                <a:latin typeface="Calibri"/>
                <a:ea typeface="Calibri"/>
                <a:cs typeface="Calibri"/>
                <a:sym typeface="Calibri"/>
              </a:rPr>
              <a:t>There are 3 constraints relating to the arcs between wells and FPs. </a:t>
            </a:r>
          </a:p>
          <a:p>
            <a:r>
              <a:rPr lang="en-NZ" sz="975" b="0" i="0" u="none" strike="noStrike" cap="none" dirty="0">
                <a:solidFill>
                  <a:schemeClr val="dk1"/>
                </a:solidFill>
                <a:effectLst/>
                <a:latin typeface="Calibri"/>
                <a:ea typeface="Calibri"/>
                <a:cs typeface="Calibri"/>
                <a:sym typeface="Calibri"/>
              </a:rPr>
              <a:t> </a:t>
            </a:r>
          </a:p>
          <a:p>
            <a:r>
              <a:rPr lang="en-NZ" sz="975" b="0" i="0" u="none" strike="noStrike" cap="none" dirty="0">
                <a:solidFill>
                  <a:schemeClr val="dk1"/>
                </a:solidFill>
                <a:effectLst/>
                <a:latin typeface="Calibri"/>
                <a:ea typeface="Calibri"/>
                <a:cs typeface="Calibri"/>
                <a:sym typeface="Calibri"/>
              </a:rPr>
              <a:t>The first is that a maximum of one arc from each well can be active, that is, a well can only be connected to one FP at a time. </a:t>
            </a:r>
          </a:p>
          <a:p>
            <a:r>
              <a:rPr lang="en-NZ" sz="975" b="0" i="0" u="none" strike="noStrike" cap="none" dirty="0">
                <a:solidFill>
                  <a:schemeClr val="dk1"/>
                </a:solidFill>
                <a:effectLst/>
                <a:latin typeface="Calibri"/>
                <a:ea typeface="Calibri"/>
                <a:cs typeface="Calibri"/>
                <a:sym typeface="Calibri"/>
              </a:rPr>
              <a:t>The second ensures that flow along an </a:t>
            </a:r>
            <a:r>
              <a:rPr lang="en-NZ" sz="975" b="1" i="0" u="none" strike="noStrike" cap="none" dirty="0">
                <a:solidFill>
                  <a:schemeClr val="dk1"/>
                </a:solidFill>
                <a:effectLst/>
                <a:latin typeface="Calibri"/>
                <a:ea typeface="Calibri"/>
                <a:cs typeface="Calibri"/>
                <a:sym typeface="Calibri"/>
              </a:rPr>
              <a:t>active</a:t>
            </a:r>
            <a:r>
              <a:rPr lang="en-NZ" sz="975" b="0" i="0" u="none" strike="noStrike" cap="none" dirty="0">
                <a:solidFill>
                  <a:schemeClr val="dk1"/>
                </a:solidFill>
                <a:effectLst/>
                <a:latin typeface="Calibri"/>
                <a:ea typeface="Calibri"/>
                <a:cs typeface="Calibri"/>
                <a:sym typeface="Calibri"/>
              </a:rPr>
              <a:t> arc is less than 100% of the full capacity mass flow of the well. </a:t>
            </a:r>
          </a:p>
          <a:p>
            <a:r>
              <a:rPr lang="en-NZ" sz="975" b="0" i="0" u="none" strike="noStrike" cap="none" dirty="0">
                <a:solidFill>
                  <a:schemeClr val="dk1"/>
                </a:solidFill>
                <a:effectLst/>
                <a:latin typeface="Calibri"/>
                <a:ea typeface="Calibri"/>
                <a:cs typeface="Calibri"/>
                <a:sym typeface="Calibri"/>
              </a:rPr>
              <a:t>The third allows the user of this model to set a minimum flow for all or some of the wells. </a:t>
            </a:r>
          </a:p>
        </p:txBody>
      </p:sp>
      <p:sp>
        <p:nvSpPr>
          <p:cNvPr id="378" name="Google Shape;378;g4328f59238_0_4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Tree>
    <p:extLst>
      <p:ext uri="{BB962C8B-B14F-4D97-AF65-F5344CB8AC3E}">
        <p14:creationId xmlns:p14="http://schemas.microsoft.com/office/powerpoint/2010/main" val="20363389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4328f59238_0_4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4328f59238_0_45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293"/>
              </a:spcBef>
              <a:spcAft>
                <a:spcPts val="0"/>
              </a:spcAft>
              <a:buNone/>
            </a:pPr>
            <a:r>
              <a:rPr lang="en-NZ" sz="975" b="0" i="0" u="none" strike="noStrike" cap="none" dirty="0">
                <a:solidFill>
                  <a:schemeClr val="dk1"/>
                </a:solidFill>
                <a:effectLst/>
                <a:latin typeface="Calibri"/>
                <a:ea typeface="Calibri"/>
                <a:cs typeface="Calibri"/>
                <a:sym typeface="Calibri"/>
              </a:rPr>
              <a:t>Finally, each flash plant has an operational limit on the amount of steam that can pass through it, this gives us our fourth constraint that the sum of the steam flow out of each FP must be lower than this limit. </a:t>
            </a:r>
            <a:endParaRPr dirty="0"/>
          </a:p>
        </p:txBody>
      </p:sp>
      <p:sp>
        <p:nvSpPr>
          <p:cNvPr id="390" name="Google Shape;390;g4328f59238_0_45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Tree>
    <p:extLst>
      <p:ext uri="{BB962C8B-B14F-4D97-AF65-F5344CB8AC3E}">
        <p14:creationId xmlns:p14="http://schemas.microsoft.com/office/powerpoint/2010/main" val="3012957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4389f398e2_1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4389f398e2_1_3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r>
              <a:rPr lang="en-NZ" sz="975" b="0" i="0" u="none" strike="noStrike" cap="none" dirty="0">
                <a:solidFill>
                  <a:schemeClr val="dk1"/>
                </a:solidFill>
                <a:effectLst/>
                <a:latin typeface="Calibri"/>
                <a:ea typeface="Calibri"/>
                <a:cs typeface="Calibri"/>
                <a:sym typeface="Calibri"/>
              </a:rPr>
              <a:t>The culmination of decision variables, constraints and the objective function, as I have described, was formulated and solved in Excel using OpenSolver. </a:t>
            </a:r>
          </a:p>
          <a:p>
            <a:r>
              <a:rPr lang="en-NZ" sz="975" b="0" i="0" u="none" strike="noStrike" cap="none" dirty="0">
                <a:solidFill>
                  <a:schemeClr val="dk1"/>
                </a:solidFill>
                <a:effectLst/>
                <a:latin typeface="Calibri"/>
                <a:ea typeface="Calibri"/>
                <a:cs typeface="Calibri"/>
                <a:sym typeface="Calibri"/>
              </a:rPr>
              <a:t> </a:t>
            </a:r>
          </a:p>
          <a:p>
            <a:r>
              <a:rPr lang="en-NZ" sz="975" b="0" i="0" u="none" strike="noStrike" cap="none" dirty="0">
                <a:solidFill>
                  <a:schemeClr val="dk1"/>
                </a:solidFill>
                <a:effectLst/>
                <a:latin typeface="Calibri"/>
                <a:ea typeface="Calibri"/>
                <a:cs typeface="Calibri"/>
                <a:sym typeface="Calibri"/>
              </a:rPr>
              <a:t>The subset of the steamfield I modelled, with 35 wells, is represented on this diagram, where wells are numbered 1-35 and FPs labelled A-D. </a:t>
            </a:r>
            <a:endParaRPr dirty="0"/>
          </a:p>
        </p:txBody>
      </p:sp>
      <p:sp>
        <p:nvSpPr>
          <p:cNvPr id="402" name="Google Shape;402;g4389f398e2_1_3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Tree>
    <p:extLst>
      <p:ext uri="{BB962C8B-B14F-4D97-AF65-F5344CB8AC3E}">
        <p14:creationId xmlns:p14="http://schemas.microsoft.com/office/powerpoint/2010/main" val="111734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3d033c4022_1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3d033c4022_1_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r>
              <a:rPr lang="en-NZ" sz="975" b="0" i="0" u="none" strike="noStrike" cap="none" dirty="0">
                <a:solidFill>
                  <a:schemeClr val="dk1"/>
                </a:solidFill>
                <a:effectLst/>
                <a:latin typeface="Calibri"/>
                <a:ea typeface="Calibri"/>
                <a:cs typeface="Calibri"/>
                <a:sym typeface="Calibri"/>
              </a:rPr>
              <a:t>A standard </a:t>
            </a:r>
            <a:r>
              <a:rPr lang="en-NZ" sz="975" b="1" i="0" u="none" strike="noStrike" cap="none" dirty="0">
                <a:solidFill>
                  <a:schemeClr val="dk1"/>
                </a:solidFill>
                <a:effectLst/>
                <a:latin typeface="Calibri"/>
                <a:ea typeface="Calibri"/>
                <a:cs typeface="Calibri"/>
                <a:sym typeface="Calibri"/>
              </a:rPr>
              <a:t>commercial</a:t>
            </a:r>
            <a:r>
              <a:rPr lang="en-NZ" sz="975" b="0" i="0" u="none" strike="noStrike" cap="none" dirty="0">
                <a:solidFill>
                  <a:schemeClr val="dk1"/>
                </a:solidFill>
                <a:effectLst/>
                <a:latin typeface="Calibri"/>
                <a:ea typeface="Calibri"/>
                <a:cs typeface="Calibri"/>
                <a:sym typeface="Calibri"/>
              </a:rPr>
              <a:t> geothermal field has three main components:</a:t>
            </a:r>
          </a:p>
          <a:p>
            <a:pPr lvl="0" fontAlgn="base"/>
            <a:r>
              <a:rPr lang="en-NZ" sz="975" b="0" i="0" u="none" strike="noStrike" cap="none" dirty="0">
                <a:solidFill>
                  <a:schemeClr val="dk1"/>
                </a:solidFill>
                <a:effectLst/>
                <a:latin typeface="Calibri"/>
                <a:ea typeface="Calibri"/>
                <a:cs typeface="Calibri"/>
                <a:sym typeface="Calibri"/>
              </a:rPr>
              <a:t>wells , flash plants, power plants - use steam used to turn turbines that drive generators to produce electricity. </a:t>
            </a:r>
          </a:p>
          <a:p>
            <a:r>
              <a:rPr lang="en-NZ" sz="975" b="0" i="0" u="none" strike="noStrike" cap="none" dirty="0">
                <a:solidFill>
                  <a:schemeClr val="dk1"/>
                </a:solidFill>
                <a:effectLst/>
                <a:latin typeface="Calibri"/>
                <a:ea typeface="Calibri"/>
                <a:cs typeface="Calibri"/>
                <a:sym typeface="Calibri"/>
              </a:rPr>
              <a:t> </a:t>
            </a:r>
          </a:p>
          <a:p>
            <a:r>
              <a:rPr lang="en-NZ" sz="975" b="0" i="0" u="none" strike="noStrike" cap="none" dirty="0">
                <a:solidFill>
                  <a:schemeClr val="dk1"/>
                </a:solidFill>
                <a:effectLst/>
                <a:latin typeface="Calibri"/>
                <a:ea typeface="Calibri"/>
                <a:cs typeface="Calibri"/>
                <a:sym typeface="Calibri"/>
              </a:rPr>
              <a:t>At the Wairakei steam field, owned and operated by contact energy, there is a complex network of approximately 70 wells, that feed fluid to &gt;10 flash plants and 4 power plants (3 steam, 1 water powered/binary). // </a:t>
            </a:r>
            <a:endParaRPr dirty="0"/>
          </a:p>
        </p:txBody>
      </p:sp>
      <p:sp>
        <p:nvSpPr>
          <p:cNvPr id="116" name="Google Shape;116;g3d033c4022_1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extLst>
      <p:ext uri="{BB962C8B-B14F-4D97-AF65-F5344CB8AC3E}">
        <p14:creationId xmlns:p14="http://schemas.microsoft.com/office/powerpoint/2010/main" val="17850201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4328f59238_0_2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4328f59238_0_23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293"/>
              </a:spcBef>
              <a:spcAft>
                <a:spcPts val="0"/>
              </a:spcAft>
              <a:buNone/>
            </a:pPr>
            <a:r>
              <a:rPr lang="en-NZ" sz="975" b="0" i="0" u="none" strike="noStrike" cap="none" dirty="0">
                <a:solidFill>
                  <a:schemeClr val="dk1"/>
                </a:solidFill>
                <a:effectLst/>
                <a:latin typeface="Calibri"/>
                <a:ea typeface="Calibri"/>
                <a:cs typeface="Calibri"/>
                <a:sym typeface="Calibri"/>
              </a:rPr>
              <a:t>Each line leaving a well, like this one, is an arc in the network</a:t>
            </a:r>
            <a:endParaRPr dirty="0"/>
          </a:p>
        </p:txBody>
      </p:sp>
      <p:sp>
        <p:nvSpPr>
          <p:cNvPr id="411" name="Google Shape;411;g4328f59238_0_23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Tree>
    <p:extLst>
      <p:ext uri="{BB962C8B-B14F-4D97-AF65-F5344CB8AC3E}">
        <p14:creationId xmlns:p14="http://schemas.microsoft.com/office/powerpoint/2010/main" val="10266475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4328f59238_0_2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4328f59238_0_23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293"/>
              </a:spcBef>
              <a:spcAft>
                <a:spcPts val="0"/>
              </a:spcAft>
              <a:buNone/>
            </a:pPr>
            <a:r>
              <a:rPr lang="en-NZ" sz="975" b="0" i="0" u="none" strike="noStrike" cap="none" dirty="0">
                <a:solidFill>
                  <a:schemeClr val="dk1"/>
                </a:solidFill>
                <a:effectLst/>
                <a:latin typeface="Calibri"/>
                <a:ea typeface="Calibri"/>
                <a:cs typeface="Calibri"/>
                <a:sym typeface="Calibri"/>
              </a:rPr>
              <a:t>a well that can be swung to 2 FPs has 2 arcs </a:t>
            </a:r>
            <a:endParaRPr dirty="0"/>
          </a:p>
        </p:txBody>
      </p:sp>
      <p:sp>
        <p:nvSpPr>
          <p:cNvPr id="421" name="Google Shape;421;g4328f59238_0_23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extLst>
      <p:ext uri="{BB962C8B-B14F-4D97-AF65-F5344CB8AC3E}">
        <p14:creationId xmlns:p14="http://schemas.microsoft.com/office/powerpoint/2010/main" val="19819209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4328f59238_0_2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4328f59238_0_24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293"/>
              </a:spcBef>
              <a:spcAft>
                <a:spcPts val="0"/>
              </a:spcAft>
              <a:buNone/>
            </a:pPr>
            <a:r>
              <a:rPr lang="en-NZ" sz="975" b="0" i="0" u="none" strike="noStrike" cap="none" dirty="0">
                <a:solidFill>
                  <a:schemeClr val="dk1"/>
                </a:solidFill>
                <a:effectLst/>
                <a:latin typeface="Calibri"/>
                <a:ea typeface="Calibri"/>
                <a:cs typeface="Calibri"/>
                <a:sym typeface="Calibri"/>
              </a:rPr>
              <a:t>and one that can be swung to 3 has 3.</a:t>
            </a:r>
            <a:endParaRPr dirty="0"/>
          </a:p>
        </p:txBody>
      </p:sp>
      <p:sp>
        <p:nvSpPr>
          <p:cNvPr id="431" name="Google Shape;431;g4328f59238_0_24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extLst>
      <p:ext uri="{BB962C8B-B14F-4D97-AF65-F5344CB8AC3E}">
        <p14:creationId xmlns:p14="http://schemas.microsoft.com/office/powerpoint/2010/main" val="5260874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4328f59238_0_2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4328f59238_0_25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293"/>
              </a:spcBef>
              <a:spcAft>
                <a:spcPts val="0"/>
              </a:spcAft>
              <a:buClr>
                <a:srgbClr val="000000"/>
              </a:buClr>
              <a:buSzPts val="1400"/>
              <a:buFont typeface="Arial"/>
              <a:buNone/>
              <a:tabLst/>
              <a:defRPr/>
            </a:pPr>
            <a:r>
              <a:rPr lang="en-NZ" sz="975" b="0" i="0" u="none" strike="noStrike" cap="none" dirty="0">
                <a:solidFill>
                  <a:schemeClr val="dk1"/>
                </a:solidFill>
                <a:effectLst/>
                <a:latin typeface="Calibri"/>
                <a:ea typeface="Calibri"/>
                <a:cs typeface="Calibri"/>
                <a:sym typeface="Calibri"/>
              </a:rPr>
              <a:t>The data provided to us that I used for this model was for the 1 December 2017. On this day Contact was operating with this configuration. </a:t>
            </a:r>
            <a:endParaRPr dirty="0"/>
          </a:p>
        </p:txBody>
      </p:sp>
      <p:sp>
        <p:nvSpPr>
          <p:cNvPr id="441" name="Google Shape;441;g4328f59238_0_25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Tree>
    <p:extLst>
      <p:ext uri="{BB962C8B-B14F-4D97-AF65-F5344CB8AC3E}">
        <p14:creationId xmlns:p14="http://schemas.microsoft.com/office/powerpoint/2010/main" val="7613789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4328f59238_0_2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4328f59238_0_27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293"/>
              </a:spcBef>
              <a:spcAft>
                <a:spcPts val="0"/>
              </a:spcAft>
              <a:buNone/>
            </a:pPr>
            <a:r>
              <a:rPr lang="en-NZ" sz="975" b="0" i="0" u="none" strike="noStrike" cap="none" dirty="0">
                <a:solidFill>
                  <a:schemeClr val="dk1"/>
                </a:solidFill>
                <a:effectLst/>
                <a:latin typeface="Calibri"/>
                <a:ea typeface="Calibri"/>
                <a:cs typeface="Calibri"/>
                <a:sym typeface="Calibri"/>
              </a:rPr>
              <a:t>When I solved my model, this was the optimal configuration. As you can see, very little has changed. </a:t>
            </a:r>
            <a:endParaRPr dirty="0"/>
          </a:p>
        </p:txBody>
      </p:sp>
      <p:sp>
        <p:nvSpPr>
          <p:cNvPr id="455" name="Google Shape;455;g4328f59238_0_27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Tree>
    <p:extLst>
      <p:ext uri="{BB962C8B-B14F-4D97-AF65-F5344CB8AC3E}">
        <p14:creationId xmlns:p14="http://schemas.microsoft.com/office/powerpoint/2010/main" val="17886118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4328f59238_0_2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4328f59238_0_28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293"/>
              </a:spcBef>
              <a:spcAft>
                <a:spcPts val="0"/>
              </a:spcAft>
              <a:buNone/>
            </a:pPr>
            <a:r>
              <a:rPr lang="en-NZ" sz="975" b="0" i="0" u="none" strike="noStrike" cap="none" dirty="0">
                <a:solidFill>
                  <a:schemeClr val="dk1"/>
                </a:solidFill>
                <a:effectLst/>
                <a:latin typeface="Calibri"/>
                <a:ea typeface="Calibri"/>
                <a:cs typeface="Calibri"/>
                <a:sym typeface="Calibri"/>
              </a:rPr>
              <a:t>In fact, only three wells have been swung differently in the optimised configuration, wells 17, 19 and 33.</a:t>
            </a:r>
            <a:endParaRPr dirty="0"/>
          </a:p>
        </p:txBody>
      </p:sp>
      <p:sp>
        <p:nvSpPr>
          <p:cNvPr id="469" name="Google Shape;469;g4328f59238_0_28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Tree>
    <p:extLst>
      <p:ext uri="{BB962C8B-B14F-4D97-AF65-F5344CB8AC3E}">
        <p14:creationId xmlns:p14="http://schemas.microsoft.com/office/powerpoint/2010/main" val="7240117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4328f59238_0_3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4328f59238_0_32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293"/>
              </a:spcBef>
              <a:spcAft>
                <a:spcPts val="0"/>
              </a:spcAft>
              <a:buNone/>
            </a:pPr>
            <a:r>
              <a:rPr lang="en-NZ" sz="975" b="0" i="0" u="none" strike="noStrike" cap="none" dirty="0">
                <a:solidFill>
                  <a:schemeClr val="dk1"/>
                </a:solidFill>
                <a:effectLst/>
                <a:latin typeface="Calibri"/>
                <a:ea typeface="Calibri"/>
                <a:cs typeface="Calibri"/>
                <a:sym typeface="Calibri"/>
              </a:rPr>
              <a:t>This makes sense because it results in more fluid going to FPB and C which connect on to the more efficient power-plants. However, this optimised configuration results in FPB and C operating at, or close too, their steam flow limits. It may not be practical to operate so close to the flash plant steam limits, hence there may be good reason for the less optimal true configuration.</a:t>
            </a:r>
            <a:endParaRPr dirty="0"/>
          </a:p>
        </p:txBody>
      </p:sp>
      <p:sp>
        <p:nvSpPr>
          <p:cNvPr id="484" name="Google Shape;484;g4328f59238_0_32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Tree>
    <p:extLst>
      <p:ext uri="{BB962C8B-B14F-4D97-AF65-F5344CB8AC3E}">
        <p14:creationId xmlns:p14="http://schemas.microsoft.com/office/powerpoint/2010/main" val="8231719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432a149e69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432a149e69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293"/>
              </a:spcBef>
              <a:spcAft>
                <a:spcPts val="0"/>
              </a:spcAft>
              <a:buNone/>
            </a:pPr>
            <a:endParaRPr/>
          </a:p>
        </p:txBody>
      </p:sp>
      <p:sp>
        <p:nvSpPr>
          <p:cNvPr id="488" name="Google Shape;488;g432a149e69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Tree>
    <p:extLst>
      <p:ext uri="{BB962C8B-B14F-4D97-AF65-F5344CB8AC3E}">
        <p14:creationId xmlns:p14="http://schemas.microsoft.com/office/powerpoint/2010/main" val="9615113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4389f398e2_1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4389f398e2_1_2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r>
              <a:rPr lang="en-NZ" sz="975" b="0" i="0" u="none" strike="noStrike" cap="none" dirty="0">
                <a:solidFill>
                  <a:schemeClr val="dk1"/>
                </a:solidFill>
                <a:effectLst/>
                <a:latin typeface="Calibri"/>
                <a:ea typeface="Calibri"/>
                <a:cs typeface="Calibri"/>
                <a:sym typeface="Calibri"/>
              </a:rPr>
              <a:t>There are a number of areas of potential future work for this model. It could be extended to the whole steamfield, which would allow additional constraints to be added such as maximum total mass take, or environmental constraints. The waste water network, where geothermal water is reinjected into the ground, sent to the Waikato river or held in ponds, could by modelled. Or we could run simulations with the model using many different sets of data and parameters, in order to understand the sensitivity of the steamfield.</a:t>
            </a:r>
          </a:p>
          <a:p>
            <a:r>
              <a:rPr lang="en-NZ" sz="975" b="0" i="0" u="none" strike="noStrike" cap="none" dirty="0">
                <a:solidFill>
                  <a:schemeClr val="dk1"/>
                </a:solidFill>
                <a:effectLst/>
                <a:latin typeface="Calibri"/>
                <a:ea typeface="Calibri"/>
                <a:cs typeface="Calibri"/>
                <a:sym typeface="Calibri"/>
              </a:rPr>
              <a:t>As Logan will discuss later, this model could also be integrated with his Bayesian Model.</a:t>
            </a:r>
          </a:p>
          <a:p>
            <a:pPr marL="457200" marR="0" lvl="0" indent="-228600" algn="l" defTabSz="914400" rtl="0" eaLnBrk="1" fontAlgn="auto" latinLnBrk="0" hangingPunct="1">
              <a:lnSpc>
                <a:spcPct val="100000"/>
              </a:lnSpc>
              <a:spcBef>
                <a:spcPts val="293"/>
              </a:spcBef>
              <a:spcAft>
                <a:spcPts val="0"/>
              </a:spcAft>
              <a:buClr>
                <a:srgbClr val="000000"/>
              </a:buClr>
              <a:buSzPts val="1400"/>
              <a:buFont typeface="Arial"/>
              <a:buNone/>
              <a:tabLst/>
              <a:defRPr/>
            </a:pPr>
            <a:r>
              <a:rPr lang="en-NZ" sz="975" b="0" i="0" u="none" strike="noStrike" cap="none" dirty="0">
                <a:solidFill>
                  <a:schemeClr val="dk1"/>
                </a:solidFill>
                <a:effectLst/>
                <a:latin typeface="Calibri"/>
                <a:ea typeface="Calibri"/>
                <a:cs typeface="Calibri"/>
                <a:sym typeface="Calibri"/>
              </a:rPr>
              <a:t>All of these options would further extend the capabilities of my model as a decision-making tool.</a:t>
            </a:r>
          </a:p>
          <a:p>
            <a:r>
              <a:rPr lang="en-NZ" sz="975" b="0" i="0" u="none" strike="noStrike" cap="none" dirty="0">
                <a:solidFill>
                  <a:schemeClr val="dk1"/>
                </a:solidFill>
                <a:effectLst/>
                <a:latin typeface="Calibri"/>
                <a:ea typeface="Calibri"/>
                <a:cs typeface="Calibri"/>
                <a:sym typeface="Calibri"/>
              </a:rPr>
              <a:t>I will now hand you over to Logan to talk about Bayesian modelling.</a:t>
            </a:r>
          </a:p>
          <a:p>
            <a:pPr marL="0" lvl="0" indent="0" algn="l" rtl="0">
              <a:spcBef>
                <a:spcPts val="293"/>
              </a:spcBef>
              <a:spcAft>
                <a:spcPts val="0"/>
              </a:spcAft>
              <a:buNone/>
            </a:pPr>
            <a:endParaRPr dirty="0"/>
          </a:p>
        </p:txBody>
      </p:sp>
      <p:sp>
        <p:nvSpPr>
          <p:cNvPr id="508" name="Google Shape;508;g4389f398e2_1_2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Tree>
    <p:extLst>
      <p:ext uri="{BB962C8B-B14F-4D97-AF65-F5344CB8AC3E}">
        <p14:creationId xmlns:p14="http://schemas.microsoft.com/office/powerpoint/2010/main" val="3069838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4328f59238_1_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4328f59238_1_5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293"/>
              </a:spcBef>
              <a:spcAft>
                <a:spcPts val="0"/>
              </a:spcAft>
              <a:buNone/>
            </a:pPr>
            <a:endParaRPr/>
          </a:p>
        </p:txBody>
      </p:sp>
      <p:sp>
        <p:nvSpPr>
          <p:cNvPr id="514" name="Google Shape;514;g4328f59238_1_5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Tree>
    <p:extLst>
      <p:ext uri="{BB962C8B-B14F-4D97-AF65-F5344CB8AC3E}">
        <p14:creationId xmlns:p14="http://schemas.microsoft.com/office/powerpoint/2010/main" val="1221762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4394d173dc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4394d173dc_0_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293"/>
              </a:spcBef>
              <a:spcAft>
                <a:spcPts val="0"/>
              </a:spcAft>
              <a:buClr>
                <a:srgbClr val="000000"/>
              </a:buClr>
              <a:buSzPts val="1400"/>
              <a:buFont typeface="Arial"/>
              <a:buNone/>
              <a:tabLst/>
              <a:defRPr/>
            </a:pPr>
            <a:r>
              <a:rPr lang="en-NZ" sz="975" b="0" i="0" u="none" strike="noStrike" cap="none" dirty="0">
                <a:solidFill>
                  <a:schemeClr val="dk1"/>
                </a:solidFill>
                <a:effectLst/>
                <a:latin typeface="Calibri"/>
                <a:ea typeface="Calibri"/>
                <a:cs typeface="Calibri"/>
                <a:sym typeface="Calibri"/>
              </a:rPr>
              <a:t>-&gt; The water powered plant is called a binary plant. This harnesses energy from hot separated water by using it to heat and evaporate pentane in a closed system. Once in a gaseous form the pentane turns turbines to generate electricity in the same way as steam, before being cooled and recycled.//</a:t>
            </a:r>
          </a:p>
          <a:p>
            <a:pPr marL="0" lvl="0" indent="0" algn="l" rtl="0">
              <a:spcBef>
                <a:spcPts val="293"/>
              </a:spcBef>
              <a:spcAft>
                <a:spcPts val="0"/>
              </a:spcAft>
              <a:buNone/>
            </a:pPr>
            <a:endParaRPr dirty="0"/>
          </a:p>
        </p:txBody>
      </p:sp>
      <p:sp>
        <p:nvSpPr>
          <p:cNvPr id="133" name="Google Shape;133;g4394d173dc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extLst>
      <p:ext uri="{BB962C8B-B14F-4D97-AF65-F5344CB8AC3E}">
        <p14:creationId xmlns:p14="http://schemas.microsoft.com/office/powerpoint/2010/main" val="4863897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432cf5440c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432cf5440c_0_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293"/>
              </a:spcBef>
              <a:spcAft>
                <a:spcPts val="0"/>
              </a:spcAft>
              <a:buNone/>
            </a:pPr>
            <a:endParaRPr/>
          </a:p>
        </p:txBody>
      </p:sp>
      <p:sp>
        <p:nvSpPr>
          <p:cNvPr id="535" name="Google Shape;535;g432cf5440c_0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extLst>
      <p:ext uri="{BB962C8B-B14F-4D97-AF65-F5344CB8AC3E}">
        <p14:creationId xmlns:p14="http://schemas.microsoft.com/office/powerpoint/2010/main" val="19693898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3d033c4022_0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3d033c4022_0_7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293"/>
              </a:spcBef>
              <a:spcAft>
                <a:spcPts val="0"/>
              </a:spcAft>
              <a:buNone/>
            </a:pPr>
            <a:endParaRPr/>
          </a:p>
        </p:txBody>
      </p:sp>
      <p:sp>
        <p:nvSpPr>
          <p:cNvPr id="570" name="Google Shape;570;g3d033c4022_0_7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Tree>
    <p:extLst>
      <p:ext uri="{BB962C8B-B14F-4D97-AF65-F5344CB8AC3E}">
        <p14:creationId xmlns:p14="http://schemas.microsoft.com/office/powerpoint/2010/main" val="3695224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4389f398e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4389f398e2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293"/>
              </a:spcBef>
              <a:spcAft>
                <a:spcPts val="0"/>
              </a:spcAft>
              <a:buNone/>
            </a:pPr>
            <a:endParaRPr/>
          </a:p>
        </p:txBody>
      </p:sp>
      <p:sp>
        <p:nvSpPr>
          <p:cNvPr id="580" name="Google Shape;580;g4389f398e2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spTree>
    <p:extLst>
      <p:ext uri="{BB962C8B-B14F-4D97-AF65-F5344CB8AC3E}">
        <p14:creationId xmlns:p14="http://schemas.microsoft.com/office/powerpoint/2010/main" val="409587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430ebf628a_1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430ebf628a_1_3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293"/>
              </a:spcBef>
              <a:spcAft>
                <a:spcPts val="0"/>
              </a:spcAft>
              <a:buNone/>
            </a:pPr>
            <a:endParaRPr/>
          </a:p>
        </p:txBody>
      </p:sp>
      <p:sp>
        <p:nvSpPr>
          <p:cNvPr id="593" name="Google Shape;593;g430ebf628a_1_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spTree>
    <p:extLst>
      <p:ext uri="{BB962C8B-B14F-4D97-AF65-F5344CB8AC3E}">
        <p14:creationId xmlns:p14="http://schemas.microsoft.com/office/powerpoint/2010/main" val="11991627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4328f59238_1_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4328f59238_1_13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293"/>
              </a:spcBef>
              <a:spcAft>
                <a:spcPts val="0"/>
              </a:spcAft>
              <a:buNone/>
            </a:pPr>
            <a:endParaRPr/>
          </a:p>
        </p:txBody>
      </p:sp>
      <p:sp>
        <p:nvSpPr>
          <p:cNvPr id="613" name="Google Shape;613;g4328f59238_1_13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extLst>
      <p:ext uri="{BB962C8B-B14F-4D97-AF65-F5344CB8AC3E}">
        <p14:creationId xmlns:p14="http://schemas.microsoft.com/office/powerpoint/2010/main" val="1934886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4328f59238_1_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4328f59238_1_11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293"/>
              </a:spcBef>
              <a:spcAft>
                <a:spcPts val="0"/>
              </a:spcAft>
              <a:buNone/>
            </a:pPr>
            <a:endParaRPr/>
          </a:p>
        </p:txBody>
      </p:sp>
      <p:sp>
        <p:nvSpPr>
          <p:cNvPr id="635" name="Google Shape;635;g4328f59238_1_1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Tree>
    <p:extLst>
      <p:ext uri="{BB962C8B-B14F-4D97-AF65-F5344CB8AC3E}">
        <p14:creationId xmlns:p14="http://schemas.microsoft.com/office/powerpoint/2010/main" val="6728603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430ebf628a_1_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430ebf628a_1_7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293"/>
              </a:spcBef>
              <a:spcAft>
                <a:spcPts val="0"/>
              </a:spcAft>
              <a:buNone/>
            </a:pPr>
            <a:endParaRPr/>
          </a:p>
        </p:txBody>
      </p:sp>
      <p:sp>
        <p:nvSpPr>
          <p:cNvPr id="645" name="Google Shape;645;g430ebf628a_1_7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Tree>
    <p:extLst>
      <p:ext uri="{BB962C8B-B14F-4D97-AF65-F5344CB8AC3E}">
        <p14:creationId xmlns:p14="http://schemas.microsoft.com/office/powerpoint/2010/main" val="1146139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432cf5440c_0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432cf5440c_0_8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293"/>
              </a:spcBef>
              <a:spcAft>
                <a:spcPts val="0"/>
              </a:spcAft>
              <a:buNone/>
            </a:pPr>
            <a:endParaRPr/>
          </a:p>
        </p:txBody>
      </p:sp>
      <p:sp>
        <p:nvSpPr>
          <p:cNvPr id="655" name="Google Shape;655;g432cf5440c_0_8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spTree>
    <p:extLst>
      <p:ext uri="{BB962C8B-B14F-4D97-AF65-F5344CB8AC3E}">
        <p14:creationId xmlns:p14="http://schemas.microsoft.com/office/powerpoint/2010/main" val="243305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430ebf628a_1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430ebf628a_1_8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293"/>
              </a:spcBef>
              <a:spcAft>
                <a:spcPts val="0"/>
              </a:spcAft>
              <a:buNone/>
            </a:pPr>
            <a:endParaRPr/>
          </a:p>
        </p:txBody>
      </p:sp>
      <p:sp>
        <p:nvSpPr>
          <p:cNvPr id="664" name="Google Shape;664;g430ebf628a_1_8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Tree>
    <p:extLst>
      <p:ext uri="{BB962C8B-B14F-4D97-AF65-F5344CB8AC3E}">
        <p14:creationId xmlns:p14="http://schemas.microsoft.com/office/powerpoint/2010/main" val="90083737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430ebf628a_1_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430ebf628a_1_9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293"/>
              </a:spcBef>
              <a:spcAft>
                <a:spcPts val="0"/>
              </a:spcAft>
              <a:buNone/>
            </a:pPr>
            <a:endParaRPr/>
          </a:p>
        </p:txBody>
      </p:sp>
      <p:sp>
        <p:nvSpPr>
          <p:cNvPr id="673" name="Google Shape;673;g430ebf628a_1_9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Tree>
    <p:extLst>
      <p:ext uri="{BB962C8B-B14F-4D97-AF65-F5344CB8AC3E}">
        <p14:creationId xmlns:p14="http://schemas.microsoft.com/office/powerpoint/2010/main" val="614083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d033c4022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3d033c4022_0_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r>
              <a:rPr lang="en-NZ" sz="975" b="0" i="0" u="none" strike="noStrike" cap="none" dirty="0">
                <a:solidFill>
                  <a:schemeClr val="dk1"/>
                </a:solidFill>
                <a:effectLst/>
                <a:latin typeface="Calibri"/>
                <a:ea typeface="Calibri"/>
                <a:cs typeface="Calibri"/>
                <a:sym typeface="Calibri"/>
              </a:rPr>
              <a:t>These three key components, wells, FPs and PPs naturally form a simple network (pictured). Each FP feeds fluid to a specific power plant, however there are a selection of wells that are able to be directed to different FPs at different times. These are called swinging wells and are shown in this diagram by wells with 2 arcs, </a:t>
            </a:r>
            <a:r>
              <a:rPr lang="en-NZ" sz="975" b="1" i="0" u="none" strike="noStrike" cap="none" dirty="0">
                <a:solidFill>
                  <a:schemeClr val="dk1"/>
                </a:solidFill>
                <a:effectLst/>
                <a:latin typeface="Calibri"/>
                <a:ea typeface="Calibri"/>
                <a:cs typeface="Calibri"/>
                <a:sym typeface="Calibri"/>
              </a:rPr>
              <a:t>(a solid active arc and a dashed inactive arc).</a:t>
            </a:r>
            <a:r>
              <a:rPr lang="en-NZ" sz="975" b="0" i="0" u="none" strike="noStrike" cap="none" dirty="0">
                <a:solidFill>
                  <a:schemeClr val="dk1"/>
                </a:solidFill>
                <a:effectLst/>
                <a:latin typeface="Calibri"/>
                <a:ea typeface="Calibri"/>
                <a:cs typeface="Calibri"/>
                <a:sym typeface="Calibri"/>
              </a:rPr>
              <a:t> </a:t>
            </a:r>
          </a:p>
          <a:p>
            <a:endParaRPr lang="en-NZ" sz="975" b="0" i="0" u="none" strike="noStrike" cap="none" dirty="0">
              <a:solidFill>
                <a:schemeClr val="dk1"/>
              </a:solidFill>
              <a:effectLst/>
              <a:latin typeface="Calibri"/>
              <a:ea typeface="Calibri"/>
              <a:cs typeface="Calibri"/>
              <a:sym typeface="Calibri"/>
            </a:endParaRPr>
          </a:p>
          <a:p>
            <a:r>
              <a:rPr lang="en-NZ" sz="975" b="0" i="0" u="none" strike="noStrike" cap="none" dirty="0">
                <a:solidFill>
                  <a:schemeClr val="dk1"/>
                </a:solidFill>
                <a:effectLst/>
                <a:latin typeface="Calibri"/>
                <a:ea typeface="Calibri"/>
                <a:cs typeface="Calibri"/>
                <a:sym typeface="Calibri"/>
              </a:rPr>
              <a:t>As well as this, each of the power plants produces electricity from steam, or water, at different rates. And the binary plant can only take water from certain flash plants. For these reasons there is the opportunity to optimise well configuration, to maximise electricity production.// </a:t>
            </a:r>
          </a:p>
        </p:txBody>
      </p:sp>
      <p:sp>
        <p:nvSpPr>
          <p:cNvPr id="147" name="Google Shape;147;g3d033c4022_0_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extLst>
      <p:ext uri="{BB962C8B-B14F-4D97-AF65-F5344CB8AC3E}">
        <p14:creationId xmlns:p14="http://schemas.microsoft.com/office/powerpoint/2010/main" val="14299190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430ebf628a_1_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430ebf628a_1_11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293"/>
              </a:spcBef>
              <a:spcAft>
                <a:spcPts val="0"/>
              </a:spcAft>
              <a:buNone/>
            </a:pPr>
            <a:endParaRPr/>
          </a:p>
        </p:txBody>
      </p:sp>
      <p:sp>
        <p:nvSpPr>
          <p:cNvPr id="691" name="Google Shape;691;g430ebf628a_1_11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spTree>
    <p:extLst>
      <p:ext uri="{BB962C8B-B14F-4D97-AF65-F5344CB8AC3E}">
        <p14:creationId xmlns:p14="http://schemas.microsoft.com/office/powerpoint/2010/main" val="1015149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432cf5440c_0_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432cf5440c_0_10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293"/>
              </a:spcBef>
              <a:spcAft>
                <a:spcPts val="0"/>
              </a:spcAft>
              <a:buNone/>
            </a:pPr>
            <a:endParaRPr/>
          </a:p>
        </p:txBody>
      </p:sp>
      <p:sp>
        <p:nvSpPr>
          <p:cNvPr id="701" name="Google Shape;701;g432cf5440c_0_10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spTree>
    <p:extLst>
      <p:ext uri="{BB962C8B-B14F-4D97-AF65-F5344CB8AC3E}">
        <p14:creationId xmlns:p14="http://schemas.microsoft.com/office/powerpoint/2010/main" val="10595976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432a149e69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432a149e69_0_6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293"/>
              </a:spcBef>
              <a:spcAft>
                <a:spcPts val="0"/>
              </a:spcAft>
              <a:buNone/>
            </a:pPr>
            <a:endParaRPr/>
          </a:p>
        </p:txBody>
      </p:sp>
      <p:sp>
        <p:nvSpPr>
          <p:cNvPr id="709" name="Google Shape;709;g432a149e69_0_6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spTree>
    <p:extLst>
      <p:ext uri="{BB962C8B-B14F-4D97-AF65-F5344CB8AC3E}">
        <p14:creationId xmlns:p14="http://schemas.microsoft.com/office/powerpoint/2010/main" val="17236219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3d033c4022_4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3d033c4022_4_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293"/>
              </a:spcBef>
              <a:spcAft>
                <a:spcPts val="0"/>
              </a:spcAft>
              <a:buNone/>
            </a:pPr>
            <a:endParaRPr/>
          </a:p>
        </p:txBody>
      </p:sp>
      <p:sp>
        <p:nvSpPr>
          <p:cNvPr id="728" name="Google Shape;728;g3d033c4022_4_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endParaRPr/>
          </a:p>
        </p:txBody>
      </p:sp>
    </p:spTree>
    <p:extLst>
      <p:ext uri="{BB962C8B-B14F-4D97-AF65-F5344CB8AC3E}">
        <p14:creationId xmlns:p14="http://schemas.microsoft.com/office/powerpoint/2010/main" val="15073505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3d05a33a76_0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3d05a33a76_0_5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293"/>
              </a:spcBef>
              <a:spcAft>
                <a:spcPts val="0"/>
              </a:spcAft>
              <a:buNone/>
            </a:pPr>
            <a:endParaRPr/>
          </a:p>
        </p:txBody>
      </p:sp>
      <p:sp>
        <p:nvSpPr>
          <p:cNvPr id="769" name="Google Shape;769;g3d05a33a76_0_5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45</a:t>
            </a:fld>
            <a:endParaRPr/>
          </a:p>
        </p:txBody>
      </p:sp>
    </p:spTree>
    <p:extLst>
      <p:ext uri="{BB962C8B-B14F-4D97-AF65-F5344CB8AC3E}">
        <p14:creationId xmlns:p14="http://schemas.microsoft.com/office/powerpoint/2010/main" val="9435639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432cf5440c_0_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432cf5440c_0_9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293"/>
              </a:spcBef>
              <a:spcAft>
                <a:spcPts val="0"/>
              </a:spcAft>
              <a:buNone/>
            </a:pPr>
            <a:endParaRPr/>
          </a:p>
        </p:txBody>
      </p:sp>
      <p:sp>
        <p:nvSpPr>
          <p:cNvPr id="778" name="Google Shape;778;g432cf5440c_0_9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46</a:t>
            </a:fld>
            <a:endParaRPr/>
          </a:p>
        </p:txBody>
      </p:sp>
    </p:spTree>
    <p:extLst>
      <p:ext uri="{BB962C8B-B14F-4D97-AF65-F5344CB8AC3E}">
        <p14:creationId xmlns:p14="http://schemas.microsoft.com/office/powerpoint/2010/main" val="18660687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3d033c4022_4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3d033c4022_4_4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293"/>
              </a:spcBef>
              <a:spcAft>
                <a:spcPts val="0"/>
              </a:spcAft>
              <a:buNone/>
            </a:pPr>
            <a:endParaRPr/>
          </a:p>
        </p:txBody>
      </p:sp>
      <p:sp>
        <p:nvSpPr>
          <p:cNvPr id="787" name="Google Shape;787;g3d033c4022_4_4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47</a:t>
            </a:fld>
            <a:endParaRPr/>
          </a:p>
        </p:txBody>
      </p:sp>
    </p:spTree>
    <p:extLst>
      <p:ext uri="{BB962C8B-B14F-4D97-AF65-F5344CB8AC3E}">
        <p14:creationId xmlns:p14="http://schemas.microsoft.com/office/powerpoint/2010/main" val="14600077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3d033c4022_4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3d033c4022_4_12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293"/>
              </a:spcBef>
              <a:spcAft>
                <a:spcPts val="0"/>
              </a:spcAft>
              <a:buNone/>
            </a:pPr>
            <a:r>
              <a:rPr lang="en-US"/>
              <a:t>Decision - which wells to send where</a:t>
            </a:r>
            <a:endParaRPr/>
          </a:p>
        </p:txBody>
      </p:sp>
      <p:sp>
        <p:nvSpPr>
          <p:cNvPr id="797" name="Google Shape;797;g3d033c4022_4_1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48</a:t>
            </a:fld>
            <a:endParaRPr/>
          </a:p>
        </p:txBody>
      </p:sp>
    </p:spTree>
    <p:extLst>
      <p:ext uri="{BB962C8B-B14F-4D97-AF65-F5344CB8AC3E}">
        <p14:creationId xmlns:p14="http://schemas.microsoft.com/office/powerpoint/2010/main" val="12026246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3e12fe84f4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3e12fe84f4_0_1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293"/>
              </a:spcBef>
              <a:spcAft>
                <a:spcPts val="0"/>
              </a:spcAft>
              <a:buNone/>
            </a:pPr>
            <a:endParaRPr/>
          </a:p>
        </p:txBody>
      </p:sp>
      <p:sp>
        <p:nvSpPr>
          <p:cNvPr id="839" name="Google Shape;839;g3e12fe84f4_0_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49</a:t>
            </a:fld>
            <a:endParaRPr/>
          </a:p>
        </p:txBody>
      </p:sp>
    </p:spTree>
    <p:extLst>
      <p:ext uri="{BB962C8B-B14F-4D97-AF65-F5344CB8AC3E}">
        <p14:creationId xmlns:p14="http://schemas.microsoft.com/office/powerpoint/2010/main" val="3963229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43885029cf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43885029cf_0_2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293"/>
              </a:spcBef>
              <a:spcAft>
                <a:spcPts val="0"/>
              </a:spcAft>
              <a:buNone/>
            </a:pPr>
            <a:endParaRPr/>
          </a:p>
        </p:txBody>
      </p:sp>
      <p:sp>
        <p:nvSpPr>
          <p:cNvPr id="848" name="Google Shape;848;g43885029cf_0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50</a:t>
            </a:fld>
            <a:endParaRPr/>
          </a:p>
        </p:txBody>
      </p:sp>
    </p:spTree>
    <p:extLst>
      <p:ext uri="{BB962C8B-B14F-4D97-AF65-F5344CB8AC3E}">
        <p14:creationId xmlns:p14="http://schemas.microsoft.com/office/powerpoint/2010/main" val="1653048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4328f59238_1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4328f59238_1_7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r>
              <a:rPr lang="en-NZ" sz="975" b="0" i="0" u="none" strike="noStrike" cap="none" dirty="0">
                <a:solidFill>
                  <a:schemeClr val="dk1"/>
                </a:solidFill>
                <a:effectLst/>
                <a:latin typeface="Calibri"/>
                <a:ea typeface="Calibri"/>
                <a:cs typeface="Calibri"/>
                <a:sym typeface="Calibri"/>
              </a:rPr>
              <a:t>Currently decisions concerning well configuration are made using data in a series of Excel workbooks. It is quite a manual process based on rules of thumb, and staff expertise.</a:t>
            </a:r>
          </a:p>
          <a:p>
            <a:r>
              <a:rPr lang="en-NZ" sz="975" b="0" i="0" u="none" strike="noStrike" cap="none" dirty="0">
                <a:solidFill>
                  <a:schemeClr val="dk1"/>
                </a:solidFill>
                <a:effectLst/>
                <a:latin typeface="Calibri"/>
                <a:ea typeface="Calibri"/>
                <a:cs typeface="Calibri"/>
                <a:sym typeface="Calibri"/>
              </a:rPr>
              <a:t>This poses a number of challenges; there is no guaranteed optimality, the spreadsheets are slow, there is a lack of transparency, and data values are prone to a margin of error.//</a:t>
            </a:r>
          </a:p>
          <a:p>
            <a:pPr marL="0" lvl="0" indent="0" algn="l" rtl="0">
              <a:spcBef>
                <a:spcPts val="293"/>
              </a:spcBef>
              <a:spcAft>
                <a:spcPts val="0"/>
              </a:spcAft>
              <a:buNone/>
            </a:pPr>
            <a:endParaRPr dirty="0"/>
          </a:p>
        </p:txBody>
      </p:sp>
      <p:sp>
        <p:nvSpPr>
          <p:cNvPr id="191" name="Google Shape;191;g4328f59238_1_7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extLst>
      <p:ext uri="{BB962C8B-B14F-4D97-AF65-F5344CB8AC3E}">
        <p14:creationId xmlns:p14="http://schemas.microsoft.com/office/powerpoint/2010/main" val="1596604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43885029cf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43885029cf_0_2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293"/>
              </a:spcBef>
              <a:spcAft>
                <a:spcPts val="0"/>
              </a:spcAft>
              <a:buNone/>
            </a:pPr>
            <a:endParaRPr/>
          </a:p>
        </p:txBody>
      </p:sp>
      <p:sp>
        <p:nvSpPr>
          <p:cNvPr id="848" name="Google Shape;848;g43885029cf_0_2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51</a:t>
            </a:fld>
            <a:endParaRPr/>
          </a:p>
        </p:txBody>
      </p:sp>
    </p:spTree>
    <p:extLst>
      <p:ext uri="{BB962C8B-B14F-4D97-AF65-F5344CB8AC3E}">
        <p14:creationId xmlns:p14="http://schemas.microsoft.com/office/powerpoint/2010/main" val="317976938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5"/>
        <p:cNvGrpSpPr/>
        <p:nvPr/>
      </p:nvGrpSpPr>
      <p:grpSpPr>
        <a:xfrm>
          <a:off x="0" y="0"/>
          <a:ext cx="0" cy="0"/>
          <a:chOff x="0" y="0"/>
          <a:chExt cx="0" cy="0"/>
        </a:xfrm>
      </p:grpSpPr>
      <p:sp>
        <p:nvSpPr>
          <p:cNvPr id="856" name="Google Shape;856;g432cf5440c_0_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7" name="Google Shape;857;g432cf5440c_0_7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293"/>
              </a:spcBef>
              <a:spcAft>
                <a:spcPts val="0"/>
              </a:spcAft>
              <a:buNone/>
            </a:pPr>
            <a:endParaRPr/>
          </a:p>
        </p:txBody>
      </p:sp>
      <p:sp>
        <p:nvSpPr>
          <p:cNvPr id="858" name="Google Shape;858;g432cf5440c_0_7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52</a:t>
            </a:fld>
            <a:endParaRPr/>
          </a:p>
        </p:txBody>
      </p:sp>
    </p:spTree>
    <p:extLst>
      <p:ext uri="{BB962C8B-B14F-4D97-AF65-F5344CB8AC3E}">
        <p14:creationId xmlns:p14="http://schemas.microsoft.com/office/powerpoint/2010/main" val="1796184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432cf5440c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432cf5440c_0_5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293"/>
              </a:spcBef>
              <a:spcAft>
                <a:spcPts val="0"/>
              </a:spcAft>
              <a:buNone/>
            </a:pPr>
            <a:endParaRPr/>
          </a:p>
        </p:txBody>
      </p:sp>
      <p:sp>
        <p:nvSpPr>
          <p:cNvPr id="868" name="Google Shape;868;g432cf5440c_0_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53</a:t>
            </a:fld>
            <a:endParaRPr/>
          </a:p>
        </p:txBody>
      </p:sp>
    </p:spTree>
    <p:extLst>
      <p:ext uri="{BB962C8B-B14F-4D97-AF65-F5344CB8AC3E}">
        <p14:creationId xmlns:p14="http://schemas.microsoft.com/office/powerpoint/2010/main" val="163303402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432cf5440c_0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432cf5440c_0_5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293"/>
              </a:spcBef>
              <a:spcAft>
                <a:spcPts val="0"/>
              </a:spcAft>
              <a:buNone/>
            </a:pPr>
            <a:endParaRPr/>
          </a:p>
        </p:txBody>
      </p:sp>
      <p:sp>
        <p:nvSpPr>
          <p:cNvPr id="876" name="Google Shape;876;g432cf5440c_0_5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54</a:t>
            </a:fld>
            <a:endParaRPr/>
          </a:p>
        </p:txBody>
      </p:sp>
    </p:spTree>
    <p:extLst>
      <p:ext uri="{BB962C8B-B14F-4D97-AF65-F5344CB8AC3E}">
        <p14:creationId xmlns:p14="http://schemas.microsoft.com/office/powerpoint/2010/main" val="15618831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432cf5440c_0_1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432cf5440c_0_11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293"/>
              </a:spcBef>
              <a:spcAft>
                <a:spcPts val="0"/>
              </a:spcAft>
              <a:buNone/>
            </a:pPr>
            <a:endParaRPr/>
          </a:p>
        </p:txBody>
      </p:sp>
      <p:sp>
        <p:nvSpPr>
          <p:cNvPr id="886" name="Google Shape;886;g432cf5440c_0_1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55</a:t>
            </a:fld>
            <a:endParaRPr/>
          </a:p>
        </p:txBody>
      </p:sp>
    </p:spTree>
    <p:extLst>
      <p:ext uri="{BB962C8B-B14F-4D97-AF65-F5344CB8AC3E}">
        <p14:creationId xmlns:p14="http://schemas.microsoft.com/office/powerpoint/2010/main" val="18771318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3d033c4022_4_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3d033c4022_4_4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293"/>
              </a:spcBef>
              <a:spcAft>
                <a:spcPts val="0"/>
              </a:spcAft>
              <a:buNone/>
            </a:pPr>
            <a:r>
              <a:rPr lang="en-US"/>
              <a:t>too busy - break it up</a:t>
            </a:r>
            <a:endParaRPr/>
          </a:p>
        </p:txBody>
      </p:sp>
      <p:sp>
        <p:nvSpPr>
          <p:cNvPr id="894" name="Google Shape;894;g3d033c4022_4_4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56</a:t>
            </a:fld>
            <a:endParaRPr/>
          </a:p>
        </p:txBody>
      </p:sp>
    </p:spTree>
    <p:extLst>
      <p:ext uri="{BB962C8B-B14F-4D97-AF65-F5344CB8AC3E}">
        <p14:creationId xmlns:p14="http://schemas.microsoft.com/office/powerpoint/2010/main" val="27227427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4328f59238_0_4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2" name="Google Shape;902;g4328f59238_0_47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293"/>
              </a:spcBef>
              <a:spcAft>
                <a:spcPts val="0"/>
              </a:spcAft>
              <a:buNone/>
            </a:pPr>
            <a:r>
              <a:rPr lang="en-US"/>
              <a:t>Decision - which wells to send where</a:t>
            </a:r>
            <a:endParaRPr/>
          </a:p>
        </p:txBody>
      </p:sp>
      <p:sp>
        <p:nvSpPr>
          <p:cNvPr id="903" name="Google Shape;903;g4328f59238_0_47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57</a:t>
            </a:fld>
            <a:endParaRPr/>
          </a:p>
        </p:txBody>
      </p:sp>
    </p:spTree>
    <p:extLst>
      <p:ext uri="{BB962C8B-B14F-4D97-AF65-F5344CB8AC3E}">
        <p14:creationId xmlns:p14="http://schemas.microsoft.com/office/powerpoint/2010/main" val="19736054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432a149e69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432a149e69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293"/>
              </a:spcBef>
              <a:spcAft>
                <a:spcPts val="0"/>
              </a:spcAft>
              <a:buNone/>
            </a:pPr>
            <a:endParaRPr/>
          </a:p>
        </p:txBody>
      </p:sp>
      <p:sp>
        <p:nvSpPr>
          <p:cNvPr id="488" name="Google Shape;488;g432a149e69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58</a:t>
            </a:fld>
            <a:endParaRPr/>
          </a:p>
        </p:txBody>
      </p:sp>
    </p:spTree>
    <p:extLst>
      <p:ext uri="{BB962C8B-B14F-4D97-AF65-F5344CB8AC3E}">
        <p14:creationId xmlns:p14="http://schemas.microsoft.com/office/powerpoint/2010/main" val="2569333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430ebf628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430ebf628a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293"/>
              </a:spcBef>
              <a:spcAft>
                <a:spcPts val="0"/>
              </a:spcAft>
              <a:buNone/>
            </a:pPr>
            <a:r>
              <a:rPr lang="en-NZ" sz="975" b="0" i="0" u="none" strike="noStrike" cap="none" dirty="0">
                <a:solidFill>
                  <a:schemeClr val="dk1"/>
                </a:solidFill>
                <a:effectLst/>
                <a:latin typeface="Calibri"/>
                <a:ea typeface="Calibri"/>
                <a:cs typeface="Calibri"/>
                <a:sym typeface="Calibri"/>
              </a:rPr>
              <a:t>Our solution to these challenges has two parts.  I created a mixed integer linear program to optimise the configuration of a subset of the Wairakei steam field. And Logan has used Bayesian modelling to take into account uncertainty in our data and parameter values. </a:t>
            </a:r>
            <a:endParaRPr dirty="0"/>
          </a:p>
        </p:txBody>
      </p:sp>
      <p:sp>
        <p:nvSpPr>
          <p:cNvPr id="214" name="Google Shape;214;g430ebf628a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extLst>
      <p:ext uri="{BB962C8B-B14F-4D97-AF65-F5344CB8AC3E}">
        <p14:creationId xmlns:p14="http://schemas.microsoft.com/office/powerpoint/2010/main" val="1205939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d033c4022_4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d033c4022_4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r>
              <a:rPr lang="en-NZ" sz="975" b="0" i="0" u="none" strike="noStrike" cap="none" dirty="0">
                <a:solidFill>
                  <a:schemeClr val="dk1"/>
                </a:solidFill>
                <a:effectLst/>
                <a:latin typeface="Calibri"/>
                <a:ea typeface="Calibri"/>
                <a:cs typeface="Calibri"/>
                <a:sym typeface="Calibri"/>
              </a:rPr>
              <a:t>To create my mixed integer linear program, I used a subset of the steam field. This subset contains 35 wells, 4 FPs and all PPs at Wairakei. Within this is all swinging wells, and hence all wells where decisions can be made for the steamfield configuration. </a:t>
            </a:r>
          </a:p>
          <a:p>
            <a:r>
              <a:rPr lang="en-NZ" sz="975" b="0" i="0" u="none" strike="noStrike" cap="none" dirty="0">
                <a:solidFill>
                  <a:schemeClr val="dk1"/>
                </a:solidFill>
                <a:effectLst/>
                <a:latin typeface="Calibri"/>
                <a:ea typeface="Calibri"/>
                <a:cs typeface="Calibri"/>
                <a:sym typeface="Calibri"/>
              </a:rPr>
              <a:t> </a:t>
            </a:r>
          </a:p>
          <a:p>
            <a:r>
              <a:rPr lang="en-NZ" sz="975" b="0" i="0" u="none" strike="noStrike" cap="none" dirty="0">
                <a:solidFill>
                  <a:schemeClr val="dk1"/>
                </a:solidFill>
                <a:effectLst/>
                <a:latin typeface="Calibri"/>
                <a:ea typeface="Calibri"/>
                <a:cs typeface="Calibri"/>
                <a:sym typeface="Calibri"/>
              </a:rPr>
              <a:t>Several assumptions have to be made to model this system, the key ones being that the state of the rest of the steamfield doesn’t affect this region, and that the values used are accurate at the given time.</a:t>
            </a:r>
          </a:p>
          <a:p>
            <a:r>
              <a:rPr lang="en-NZ" sz="975" b="0" i="0" u="none" strike="noStrike" cap="none" dirty="0">
                <a:solidFill>
                  <a:schemeClr val="dk1"/>
                </a:solidFill>
                <a:effectLst/>
                <a:latin typeface="Calibri"/>
                <a:ea typeface="Calibri"/>
                <a:cs typeface="Calibri"/>
                <a:sym typeface="Calibri"/>
              </a:rPr>
              <a:t> </a:t>
            </a:r>
          </a:p>
          <a:p>
            <a:r>
              <a:rPr lang="en-NZ" sz="975" b="0" i="0" u="none" strike="noStrike" cap="none" dirty="0">
                <a:solidFill>
                  <a:schemeClr val="dk1"/>
                </a:solidFill>
                <a:effectLst/>
                <a:latin typeface="Calibri"/>
                <a:ea typeface="Calibri"/>
                <a:cs typeface="Calibri"/>
                <a:sym typeface="Calibri"/>
              </a:rPr>
              <a:t>The important data values needed to model this system are: the mass flow and enthalpy of the fluid coming out of each well, the pressures in each flash plant and the enthalpy of water and steam at those pressures, and the efficiency factor of each power plant. These values, all provided to us by Contact Energy, allow us to calculate the amount of steam or water going into each power plant, and convert this to a number of MW generated.// </a:t>
            </a:r>
            <a:endParaRPr dirty="0"/>
          </a:p>
        </p:txBody>
      </p:sp>
      <p:sp>
        <p:nvSpPr>
          <p:cNvPr id="225" name="Google Shape;225;g3d033c4022_4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extLst>
      <p:ext uri="{BB962C8B-B14F-4D97-AF65-F5344CB8AC3E}">
        <p14:creationId xmlns:p14="http://schemas.microsoft.com/office/powerpoint/2010/main" val="282533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4328f59238_0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4328f59238_0_4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r>
              <a:rPr lang="en-NZ" sz="975" b="0" i="0" u="none" strike="noStrike" cap="none" dirty="0">
                <a:solidFill>
                  <a:schemeClr val="dk1"/>
                </a:solidFill>
                <a:effectLst/>
                <a:latin typeface="Calibri"/>
                <a:ea typeface="Calibri"/>
                <a:cs typeface="Calibri"/>
                <a:sym typeface="Calibri"/>
              </a:rPr>
              <a:t>The goal of this model is to choose an optimal configuration of swinging wells to maximise electricity production. Previously, I showed you this network diagram, now let’s look at this for a single well.</a:t>
            </a:r>
          </a:p>
        </p:txBody>
      </p:sp>
      <p:sp>
        <p:nvSpPr>
          <p:cNvPr id="235" name="Google Shape;235;g4328f59238_0_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extLst>
      <p:ext uri="{BB962C8B-B14F-4D97-AF65-F5344CB8AC3E}">
        <p14:creationId xmlns:p14="http://schemas.microsoft.com/office/powerpoint/2010/main" val="4466782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4328f59238_0_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4328f59238_0_8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293"/>
              </a:spcBef>
              <a:spcAft>
                <a:spcPts val="0"/>
              </a:spcAft>
              <a:buNone/>
            </a:pPr>
            <a:r>
              <a:rPr lang="en-NZ" sz="975" b="0" i="0" u="none" strike="noStrike" cap="none" dirty="0">
                <a:solidFill>
                  <a:schemeClr val="dk1"/>
                </a:solidFill>
                <a:effectLst/>
                <a:latin typeface="Calibri"/>
                <a:ea typeface="Calibri"/>
                <a:cs typeface="Calibri"/>
                <a:sym typeface="Calibri"/>
              </a:rPr>
              <a:t>We want to decide whether to swing this well to FP1 or FP2.//</a:t>
            </a:r>
            <a:endParaRPr dirty="0"/>
          </a:p>
        </p:txBody>
      </p:sp>
      <p:sp>
        <p:nvSpPr>
          <p:cNvPr id="280" name="Google Shape;280;g4328f59238_0_8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extLst>
      <p:ext uri="{BB962C8B-B14F-4D97-AF65-F5344CB8AC3E}">
        <p14:creationId xmlns:p14="http://schemas.microsoft.com/office/powerpoint/2010/main" val="66969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p:cSld name="Title">
    <p:spTree>
      <p:nvGrpSpPr>
        <p:cNvPr id="1" name="Shape 29"/>
        <p:cNvGrpSpPr/>
        <p:nvPr/>
      </p:nvGrpSpPr>
      <p:grpSpPr>
        <a:xfrm>
          <a:off x="0" y="0"/>
          <a:ext cx="0" cy="0"/>
          <a:chOff x="0" y="0"/>
          <a:chExt cx="0" cy="0"/>
        </a:xfrm>
      </p:grpSpPr>
      <p:sp>
        <p:nvSpPr>
          <p:cNvPr id="30" name="Google Shape;30;p2"/>
          <p:cNvSpPr>
            <a:spLocks noGrp="1"/>
          </p:cNvSpPr>
          <p:nvPr>
            <p:ph type="pic" idx="2"/>
          </p:nvPr>
        </p:nvSpPr>
        <p:spPr>
          <a:xfrm>
            <a:off x="4000500" y="0"/>
            <a:ext cx="5143500" cy="5143500"/>
          </a:xfrm>
          <a:prstGeom prst="rect">
            <a:avLst/>
          </a:prstGeom>
          <a:noFill/>
          <a:ln>
            <a:noFill/>
          </a:ln>
        </p:spPr>
        <p:txBody>
          <a:bodyPr spcFirstLastPara="1" wrap="square" lIns="91425" tIns="91425" rIns="91425" bIns="91425" anchor="t" anchorCtr="0"/>
          <a:lstStyle>
            <a:lvl1pPr marR="0" lvl="0" algn="l" rtl="0">
              <a:lnSpc>
                <a:spcPct val="90000"/>
              </a:lnSpc>
              <a:spcBef>
                <a:spcPts val="712"/>
              </a:spcBef>
              <a:spcAft>
                <a:spcPts val="0"/>
              </a:spcAft>
              <a:buClr>
                <a:schemeClr val="dk1"/>
              </a:buClr>
              <a:buSzPts val="1994"/>
              <a:buFont typeface="Arial"/>
              <a:buChar char="•"/>
              <a:defRPr sz="1994" b="0" i="0" u="none" strike="noStrike" cap="none">
                <a:solidFill>
                  <a:schemeClr val="dk1"/>
                </a:solidFill>
                <a:latin typeface="Open Sans"/>
                <a:ea typeface="Open Sans"/>
                <a:cs typeface="Open Sans"/>
                <a:sym typeface="Open Sans"/>
              </a:defRPr>
            </a:lvl1pPr>
            <a:lvl2pPr marR="0" lvl="1" algn="l" rtl="0">
              <a:lnSpc>
                <a:spcPct val="90000"/>
              </a:lnSpc>
              <a:spcBef>
                <a:spcPts val="356"/>
              </a:spcBef>
              <a:spcAft>
                <a:spcPts val="0"/>
              </a:spcAft>
              <a:buClr>
                <a:schemeClr val="dk1"/>
              </a:buClr>
              <a:buSzPts val="1709"/>
              <a:buFont typeface="Arial"/>
              <a:buChar char="•"/>
              <a:defRPr sz="1709" b="0" i="0" u="none" strike="noStrike" cap="none">
                <a:solidFill>
                  <a:schemeClr val="dk1"/>
                </a:solidFill>
                <a:latin typeface="Open Sans"/>
                <a:ea typeface="Open Sans"/>
                <a:cs typeface="Open Sans"/>
                <a:sym typeface="Open Sans"/>
              </a:defRPr>
            </a:lvl2pPr>
            <a:lvl3pPr marR="0" lvl="2" algn="l" rtl="0">
              <a:lnSpc>
                <a:spcPct val="90000"/>
              </a:lnSpc>
              <a:spcBef>
                <a:spcPts val="356"/>
              </a:spcBef>
              <a:spcAft>
                <a:spcPts val="0"/>
              </a:spcAft>
              <a:buClr>
                <a:schemeClr val="dk1"/>
              </a:buClr>
              <a:buSzPts val="1424"/>
              <a:buFont typeface="Arial"/>
              <a:buChar char="•"/>
              <a:defRPr sz="1424" b="0" i="0" u="none" strike="noStrike" cap="none">
                <a:solidFill>
                  <a:schemeClr val="dk1"/>
                </a:solidFill>
                <a:latin typeface="Open Sans"/>
                <a:ea typeface="Open Sans"/>
                <a:cs typeface="Open Sans"/>
                <a:sym typeface="Open Sans"/>
              </a:defRPr>
            </a:lvl3pPr>
            <a:lvl4pPr marR="0" lvl="3" algn="l" rtl="0">
              <a:lnSpc>
                <a:spcPct val="90000"/>
              </a:lnSpc>
              <a:spcBef>
                <a:spcPts val="356"/>
              </a:spcBef>
              <a:spcAft>
                <a:spcPts val="0"/>
              </a:spcAft>
              <a:buClr>
                <a:schemeClr val="dk1"/>
              </a:buClr>
              <a:buSzPts val="1282"/>
              <a:buFont typeface="Arial"/>
              <a:buChar char="•"/>
              <a:defRPr sz="1282" b="0" i="0" u="none" strike="noStrike" cap="none">
                <a:solidFill>
                  <a:schemeClr val="dk1"/>
                </a:solidFill>
                <a:latin typeface="Open Sans"/>
                <a:ea typeface="Open Sans"/>
                <a:cs typeface="Open Sans"/>
                <a:sym typeface="Open Sans"/>
              </a:defRPr>
            </a:lvl4pPr>
            <a:lvl5pPr marR="0" lvl="4" algn="l" rtl="0">
              <a:lnSpc>
                <a:spcPct val="90000"/>
              </a:lnSpc>
              <a:spcBef>
                <a:spcPts val="356"/>
              </a:spcBef>
              <a:spcAft>
                <a:spcPts val="0"/>
              </a:spcAft>
              <a:buClr>
                <a:schemeClr val="dk1"/>
              </a:buClr>
              <a:buSzPts val="1282"/>
              <a:buFont typeface="Arial"/>
              <a:buChar char="•"/>
              <a:defRPr sz="1282" b="0" i="0" u="none" strike="noStrike" cap="none">
                <a:solidFill>
                  <a:schemeClr val="dk1"/>
                </a:solidFill>
                <a:latin typeface="Open Sans"/>
                <a:ea typeface="Open Sans"/>
                <a:cs typeface="Open Sans"/>
                <a:sym typeface="Open Sans"/>
              </a:defRPr>
            </a:lvl5pPr>
            <a:lvl6pPr marR="0" lvl="5" algn="l" rtl="0">
              <a:lnSpc>
                <a:spcPct val="90000"/>
              </a:lnSpc>
              <a:spcBef>
                <a:spcPts val="356"/>
              </a:spcBef>
              <a:spcAft>
                <a:spcPts val="0"/>
              </a:spcAft>
              <a:buClr>
                <a:schemeClr val="dk1"/>
              </a:buClr>
              <a:buSzPts val="1282"/>
              <a:buFont typeface="Arial"/>
              <a:buChar char="•"/>
              <a:defRPr sz="1282" b="0" i="0" u="none" strike="noStrike" cap="none">
                <a:solidFill>
                  <a:schemeClr val="dk1"/>
                </a:solidFill>
                <a:latin typeface="Calibri"/>
                <a:ea typeface="Calibri"/>
                <a:cs typeface="Calibri"/>
                <a:sym typeface="Calibri"/>
              </a:defRPr>
            </a:lvl6pPr>
            <a:lvl7pPr marR="0" lvl="6" algn="l" rtl="0">
              <a:lnSpc>
                <a:spcPct val="90000"/>
              </a:lnSpc>
              <a:spcBef>
                <a:spcPts val="356"/>
              </a:spcBef>
              <a:spcAft>
                <a:spcPts val="0"/>
              </a:spcAft>
              <a:buClr>
                <a:schemeClr val="dk1"/>
              </a:buClr>
              <a:buSzPts val="1282"/>
              <a:buFont typeface="Arial"/>
              <a:buChar char="•"/>
              <a:defRPr sz="1282" b="0" i="0" u="none" strike="noStrike" cap="none">
                <a:solidFill>
                  <a:schemeClr val="dk1"/>
                </a:solidFill>
                <a:latin typeface="Calibri"/>
                <a:ea typeface="Calibri"/>
                <a:cs typeface="Calibri"/>
                <a:sym typeface="Calibri"/>
              </a:defRPr>
            </a:lvl7pPr>
            <a:lvl8pPr marR="0" lvl="7" algn="l" rtl="0">
              <a:lnSpc>
                <a:spcPct val="90000"/>
              </a:lnSpc>
              <a:spcBef>
                <a:spcPts val="356"/>
              </a:spcBef>
              <a:spcAft>
                <a:spcPts val="0"/>
              </a:spcAft>
              <a:buClr>
                <a:schemeClr val="dk1"/>
              </a:buClr>
              <a:buSzPts val="1282"/>
              <a:buFont typeface="Arial"/>
              <a:buChar char="•"/>
              <a:defRPr sz="1282" b="0" i="0" u="none" strike="noStrike" cap="none">
                <a:solidFill>
                  <a:schemeClr val="dk1"/>
                </a:solidFill>
                <a:latin typeface="Calibri"/>
                <a:ea typeface="Calibri"/>
                <a:cs typeface="Calibri"/>
                <a:sym typeface="Calibri"/>
              </a:defRPr>
            </a:lvl8pPr>
            <a:lvl9pPr marR="0" lvl="8" algn="l" rtl="0">
              <a:lnSpc>
                <a:spcPct val="90000"/>
              </a:lnSpc>
              <a:spcBef>
                <a:spcPts val="356"/>
              </a:spcBef>
              <a:spcAft>
                <a:spcPts val="0"/>
              </a:spcAft>
              <a:buClr>
                <a:schemeClr val="dk1"/>
              </a:buClr>
              <a:buSzPts val="1282"/>
              <a:buFont typeface="Arial"/>
              <a:buChar char="•"/>
              <a:defRPr sz="1282" b="0" i="0" u="none" strike="noStrike" cap="none">
                <a:solidFill>
                  <a:schemeClr val="dk1"/>
                </a:solidFill>
                <a:latin typeface="Calibri"/>
                <a:ea typeface="Calibri"/>
                <a:cs typeface="Calibri"/>
                <a:sym typeface="Calibri"/>
              </a:defRPr>
            </a:lvl9pPr>
          </a:lstStyle>
          <a:p>
            <a:endParaRPr/>
          </a:p>
        </p:txBody>
      </p:sp>
      <p:sp>
        <p:nvSpPr>
          <p:cNvPr id="31" name="Google Shape;31;p2"/>
          <p:cNvSpPr txBox="1">
            <a:spLocks noGrp="1"/>
          </p:cNvSpPr>
          <p:nvPr>
            <p:ph type="title"/>
          </p:nvPr>
        </p:nvSpPr>
        <p:spPr>
          <a:xfrm>
            <a:off x="806573" y="1201738"/>
            <a:ext cx="4028191" cy="184639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7F7F7F"/>
              </a:buClr>
              <a:buSzPts val="6000"/>
              <a:buFont typeface="Century Gothic"/>
              <a:buNone/>
              <a:defRPr sz="6000" b="1" i="0" u="none" strike="noStrike" cap="none">
                <a:solidFill>
                  <a:srgbClr val="7F7F7F"/>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2"/>
          <p:cNvSpPr txBox="1">
            <a:spLocks noGrp="1"/>
          </p:cNvSpPr>
          <p:nvPr>
            <p:ph type="body" idx="1"/>
          </p:nvPr>
        </p:nvSpPr>
        <p:spPr>
          <a:xfrm>
            <a:off x="565273" y="3767269"/>
            <a:ext cx="2722125" cy="914400"/>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712"/>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1pPr>
            <a:lvl2pPr marL="914400" marR="0" lvl="1" indent="-337121" algn="l" rtl="0">
              <a:lnSpc>
                <a:spcPct val="90000"/>
              </a:lnSpc>
              <a:spcBef>
                <a:spcPts val="356"/>
              </a:spcBef>
              <a:spcAft>
                <a:spcPts val="0"/>
              </a:spcAft>
              <a:buClr>
                <a:schemeClr val="dk1"/>
              </a:buClr>
              <a:buSzPts val="1709"/>
              <a:buFont typeface="Arial"/>
              <a:buChar char="•"/>
              <a:defRPr sz="1709" b="0" i="0" u="none" strike="noStrike" cap="none">
                <a:solidFill>
                  <a:schemeClr val="dk1"/>
                </a:solidFill>
                <a:latin typeface="Open Sans"/>
                <a:ea typeface="Open Sans"/>
                <a:cs typeface="Open Sans"/>
                <a:sym typeface="Open Sans"/>
              </a:defRPr>
            </a:lvl2pPr>
            <a:lvl3pPr marL="1371600" marR="0" lvl="2" indent="-319024" algn="l" rtl="0">
              <a:lnSpc>
                <a:spcPct val="90000"/>
              </a:lnSpc>
              <a:spcBef>
                <a:spcPts val="356"/>
              </a:spcBef>
              <a:spcAft>
                <a:spcPts val="0"/>
              </a:spcAft>
              <a:buClr>
                <a:schemeClr val="dk1"/>
              </a:buClr>
              <a:buSzPts val="1424"/>
              <a:buFont typeface="Arial"/>
              <a:buChar char="•"/>
              <a:defRPr sz="1424" b="0" i="0" u="none" strike="noStrike" cap="none">
                <a:solidFill>
                  <a:schemeClr val="dk1"/>
                </a:solidFill>
                <a:latin typeface="Open Sans"/>
                <a:ea typeface="Open Sans"/>
                <a:cs typeface="Open Sans"/>
                <a:sym typeface="Open Sans"/>
              </a:defRPr>
            </a:lvl3pPr>
            <a:lvl4pPr marL="1828800" marR="0" lvl="3" indent="-310007" algn="l" rtl="0">
              <a:lnSpc>
                <a:spcPct val="90000"/>
              </a:lnSpc>
              <a:spcBef>
                <a:spcPts val="356"/>
              </a:spcBef>
              <a:spcAft>
                <a:spcPts val="0"/>
              </a:spcAft>
              <a:buClr>
                <a:schemeClr val="dk1"/>
              </a:buClr>
              <a:buSzPts val="1282"/>
              <a:buFont typeface="Arial"/>
              <a:buChar char="•"/>
              <a:defRPr sz="1282" b="0" i="0" u="none" strike="noStrike" cap="none">
                <a:solidFill>
                  <a:schemeClr val="dk1"/>
                </a:solidFill>
                <a:latin typeface="Open Sans"/>
                <a:ea typeface="Open Sans"/>
                <a:cs typeface="Open Sans"/>
                <a:sym typeface="Open Sans"/>
              </a:defRPr>
            </a:lvl4pPr>
            <a:lvl5pPr marL="2286000" marR="0" lvl="4" indent="-310007" algn="l" rtl="0">
              <a:lnSpc>
                <a:spcPct val="90000"/>
              </a:lnSpc>
              <a:spcBef>
                <a:spcPts val="356"/>
              </a:spcBef>
              <a:spcAft>
                <a:spcPts val="0"/>
              </a:spcAft>
              <a:buClr>
                <a:schemeClr val="dk1"/>
              </a:buClr>
              <a:buSzPts val="1282"/>
              <a:buFont typeface="Arial"/>
              <a:buChar char="•"/>
              <a:defRPr sz="1282" b="0" i="0" u="none" strike="noStrike" cap="none">
                <a:solidFill>
                  <a:schemeClr val="dk1"/>
                </a:solidFill>
                <a:latin typeface="Open Sans"/>
                <a:ea typeface="Open Sans"/>
                <a:cs typeface="Open Sans"/>
                <a:sym typeface="Open Sans"/>
              </a:defRPr>
            </a:lvl5pPr>
            <a:lvl6pPr marL="2743200" marR="0" lvl="5" indent="-310007" algn="l" rtl="0">
              <a:lnSpc>
                <a:spcPct val="90000"/>
              </a:lnSpc>
              <a:spcBef>
                <a:spcPts val="356"/>
              </a:spcBef>
              <a:spcAft>
                <a:spcPts val="0"/>
              </a:spcAft>
              <a:buClr>
                <a:schemeClr val="dk1"/>
              </a:buClr>
              <a:buSzPts val="1282"/>
              <a:buFont typeface="Arial"/>
              <a:buChar char="•"/>
              <a:defRPr sz="1282" b="0" i="0" u="none" strike="noStrike" cap="none">
                <a:solidFill>
                  <a:schemeClr val="dk1"/>
                </a:solidFill>
                <a:latin typeface="Calibri"/>
                <a:ea typeface="Calibri"/>
                <a:cs typeface="Calibri"/>
                <a:sym typeface="Calibri"/>
              </a:defRPr>
            </a:lvl6pPr>
            <a:lvl7pPr marL="3200400" marR="0" lvl="6" indent="-310007" algn="l" rtl="0">
              <a:lnSpc>
                <a:spcPct val="90000"/>
              </a:lnSpc>
              <a:spcBef>
                <a:spcPts val="356"/>
              </a:spcBef>
              <a:spcAft>
                <a:spcPts val="0"/>
              </a:spcAft>
              <a:buClr>
                <a:schemeClr val="dk1"/>
              </a:buClr>
              <a:buSzPts val="1282"/>
              <a:buFont typeface="Arial"/>
              <a:buChar char="•"/>
              <a:defRPr sz="1282" b="0" i="0" u="none" strike="noStrike" cap="none">
                <a:solidFill>
                  <a:schemeClr val="dk1"/>
                </a:solidFill>
                <a:latin typeface="Calibri"/>
                <a:ea typeface="Calibri"/>
                <a:cs typeface="Calibri"/>
                <a:sym typeface="Calibri"/>
              </a:defRPr>
            </a:lvl7pPr>
            <a:lvl8pPr marL="3657600" marR="0" lvl="7" indent="-310007" algn="l" rtl="0">
              <a:lnSpc>
                <a:spcPct val="90000"/>
              </a:lnSpc>
              <a:spcBef>
                <a:spcPts val="356"/>
              </a:spcBef>
              <a:spcAft>
                <a:spcPts val="0"/>
              </a:spcAft>
              <a:buClr>
                <a:schemeClr val="dk1"/>
              </a:buClr>
              <a:buSzPts val="1282"/>
              <a:buFont typeface="Arial"/>
              <a:buChar char="•"/>
              <a:defRPr sz="1282" b="0" i="0" u="none" strike="noStrike" cap="none">
                <a:solidFill>
                  <a:schemeClr val="dk1"/>
                </a:solidFill>
                <a:latin typeface="Calibri"/>
                <a:ea typeface="Calibri"/>
                <a:cs typeface="Calibri"/>
                <a:sym typeface="Calibri"/>
              </a:defRPr>
            </a:lvl8pPr>
            <a:lvl9pPr marL="4114800" marR="0" lvl="8" indent="-310007" algn="l" rtl="0">
              <a:lnSpc>
                <a:spcPct val="90000"/>
              </a:lnSpc>
              <a:spcBef>
                <a:spcPts val="356"/>
              </a:spcBef>
              <a:spcAft>
                <a:spcPts val="0"/>
              </a:spcAft>
              <a:buClr>
                <a:schemeClr val="dk1"/>
              </a:buClr>
              <a:buSzPts val="1282"/>
              <a:buFont typeface="Arial"/>
              <a:buChar char="•"/>
              <a:defRPr sz="1282" b="0" i="0" u="none" strike="noStrike" cap="none">
                <a:solidFill>
                  <a:schemeClr val="dk1"/>
                </a:solidFill>
                <a:latin typeface="Calibri"/>
                <a:ea typeface="Calibri"/>
                <a:cs typeface="Calibri"/>
                <a:sym typeface="Calibri"/>
              </a:defRPr>
            </a:lvl9pPr>
          </a:lstStyle>
          <a:p>
            <a:endParaRPr/>
          </a:p>
        </p:txBody>
      </p:sp>
      <p:sp>
        <p:nvSpPr>
          <p:cNvPr id="33" name="Google Shape;33;p2"/>
          <p:cNvSpPr txBox="1">
            <a:spLocks noGrp="1"/>
          </p:cNvSpPr>
          <p:nvPr>
            <p:ph type="dt" idx="10"/>
          </p:nvPr>
        </p:nvSpPr>
        <p:spPr>
          <a:xfrm>
            <a:off x="0" y="4453995"/>
            <a:ext cx="2057400" cy="2745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b="0" i="0" u="none" strike="noStrike" cap="none">
                <a:solidFill>
                  <a:srgbClr val="888888"/>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4" name="Google Shape;34;p2"/>
          <p:cNvSpPr txBox="1">
            <a:spLocks noGrp="1"/>
          </p:cNvSpPr>
          <p:nvPr>
            <p:ph type="sldNum" idx="12"/>
          </p:nvPr>
        </p:nvSpPr>
        <p:spPr>
          <a:xfrm>
            <a:off x="7086600" y="4873005"/>
            <a:ext cx="2057400" cy="274637"/>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Open Sans"/>
                <a:ea typeface="Open Sans"/>
                <a:cs typeface="Open Sans"/>
                <a:sym typeface="Open Sans"/>
              </a:defRPr>
            </a:lvl1pPr>
            <a:lvl2pPr marL="0" marR="0" lvl="1" indent="0" algn="r" rtl="0">
              <a:spcBef>
                <a:spcPts val="0"/>
              </a:spcBef>
              <a:spcAft>
                <a:spcPts val="0"/>
              </a:spcAft>
              <a:buNone/>
              <a:defRPr sz="1200" b="0" i="0" u="none" strike="noStrike" cap="none">
                <a:solidFill>
                  <a:srgbClr val="888888"/>
                </a:solidFill>
                <a:latin typeface="Open Sans"/>
                <a:ea typeface="Open Sans"/>
                <a:cs typeface="Open Sans"/>
                <a:sym typeface="Open Sans"/>
              </a:defRPr>
            </a:lvl2pPr>
            <a:lvl3pPr marL="0" marR="0" lvl="2" indent="0" algn="r" rtl="0">
              <a:spcBef>
                <a:spcPts val="0"/>
              </a:spcBef>
              <a:spcAft>
                <a:spcPts val="0"/>
              </a:spcAft>
              <a:buNone/>
              <a:defRPr sz="1200" b="0" i="0" u="none" strike="noStrike" cap="none">
                <a:solidFill>
                  <a:srgbClr val="888888"/>
                </a:solidFill>
                <a:latin typeface="Open Sans"/>
                <a:ea typeface="Open Sans"/>
                <a:cs typeface="Open Sans"/>
                <a:sym typeface="Open Sans"/>
              </a:defRPr>
            </a:lvl3pPr>
            <a:lvl4pPr marL="0" marR="0" lvl="3" indent="0" algn="r" rtl="0">
              <a:spcBef>
                <a:spcPts val="0"/>
              </a:spcBef>
              <a:spcAft>
                <a:spcPts val="0"/>
              </a:spcAft>
              <a:buNone/>
              <a:defRPr sz="1200" b="0" i="0" u="none" strike="noStrike" cap="none">
                <a:solidFill>
                  <a:srgbClr val="888888"/>
                </a:solidFill>
                <a:latin typeface="Open Sans"/>
                <a:ea typeface="Open Sans"/>
                <a:cs typeface="Open Sans"/>
                <a:sym typeface="Open Sans"/>
              </a:defRPr>
            </a:lvl4pPr>
            <a:lvl5pPr marL="0" marR="0" lvl="4" indent="0" algn="r" rtl="0">
              <a:spcBef>
                <a:spcPts val="0"/>
              </a:spcBef>
              <a:spcAft>
                <a:spcPts val="0"/>
              </a:spcAft>
              <a:buNone/>
              <a:defRPr sz="1200" b="0" i="0" u="none" strike="noStrike" cap="none">
                <a:solidFill>
                  <a:srgbClr val="888888"/>
                </a:solidFill>
                <a:latin typeface="Open Sans"/>
                <a:ea typeface="Open Sans"/>
                <a:cs typeface="Open Sans"/>
                <a:sym typeface="Open Sans"/>
              </a:defRPr>
            </a:lvl5pPr>
            <a:lvl6pPr marL="0" marR="0" lvl="5" indent="0" algn="r" rtl="0">
              <a:spcBef>
                <a:spcPts val="0"/>
              </a:spcBef>
              <a:spcAft>
                <a:spcPts val="0"/>
              </a:spcAft>
              <a:buNone/>
              <a:defRPr sz="1200" b="0" i="0" u="none" strike="noStrike" cap="none">
                <a:solidFill>
                  <a:srgbClr val="888888"/>
                </a:solidFill>
                <a:latin typeface="Open Sans"/>
                <a:ea typeface="Open Sans"/>
                <a:cs typeface="Open Sans"/>
                <a:sym typeface="Open Sans"/>
              </a:defRPr>
            </a:lvl6pPr>
            <a:lvl7pPr marL="0" marR="0" lvl="6" indent="0" algn="r" rtl="0">
              <a:spcBef>
                <a:spcPts val="0"/>
              </a:spcBef>
              <a:spcAft>
                <a:spcPts val="0"/>
              </a:spcAft>
              <a:buNone/>
              <a:defRPr sz="1200" b="0" i="0" u="none" strike="noStrike" cap="none">
                <a:solidFill>
                  <a:srgbClr val="888888"/>
                </a:solidFill>
                <a:latin typeface="Open Sans"/>
                <a:ea typeface="Open Sans"/>
                <a:cs typeface="Open Sans"/>
                <a:sym typeface="Open Sans"/>
              </a:defRPr>
            </a:lvl7pPr>
            <a:lvl8pPr marL="0" marR="0" lvl="7" indent="0" algn="r" rtl="0">
              <a:spcBef>
                <a:spcPts val="0"/>
              </a:spcBef>
              <a:spcAft>
                <a:spcPts val="0"/>
              </a:spcAft>
              <a:buNone/>
              <a:defRPr sz="1200" b="0" i="0" u="none" strike="noStrike" cap="none">
                <a:solidFill>
                  <a:srgbClr val="888888"/>
                </a:solidFill>
                <a:latin typeface="Open Sans"/>
                <a:ea typeface="Open Sans"/>
                <a:cs typeface="Open Sans"/>
                <a:sym typeface="Open Sans"/>
              </a:defRPr>
            </a:lvl8pPr>
            <a:lvl9pPr marL="0" marR="0" lvl="8" indent="0" algn="r" rtl="0">
              <a:spcBef>
                <a:spcPts val="0"/>
              </a:spcBef>
              <a:spcAft>
                <a:spcPts val="0"/>
              </a:spcAft>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35"/>
        <p:cNvGrpSpPr/>
        <p:nvPr/>
      </p:nvGrpSpPr>
      <p:grpSpPr>
        <a:xfrm>
          <a:off x="0" y="0"/>
          <a:ext cx="0" cy="0"/>
          <a:chOff x="0" y="0"/>
          <a:chExt cx="0" cy="0"/>
        </a:xfrm>
      </p:grpSpPr>
      <p:sp>
        <p:nvSpPr>
          <p:cNvPr id="36" name="Google Shape;36;p3"/>
          <p:cNvSpPr txBox="1">
            <a:spLocks noGrp="1"/>
          </p:cNvSpPr>
          <p:nvPr>
            <p:ph type="title"/>
          </p:nvPr>
        </p:nvSpPr>
        <p:spPr>
          <a:xfrm>
            <a:off x="628650" y="274638"/>
            <a:ext cx="7886700" cy="993775"/>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7F7F7F"/>
              </a:buClr>
              <a:buSzPts val="3000"/>
              <a:buNone/>
              <a:defRPr i="0" u="none" strike="noStrike" cap="none">
                <a:solidFill>
                  <a:srgbClr val="7F7F7F"/>
                </a:solidFill>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7" name="Google Shape;37;p3"/>
          <p:cNvSpPr txBox="1">
            <a:spLocks noGrp="1"/>
          </p:cNvSpPr>
          <p:nvPr>
            <p:ph type="dt" idx="10"/>
          </p:nvPr>
        </p:nvSpPr>
        <p:spPr>
          <a:xfrm>
            <a:off x="0" y="4453995"/>
            <a:ext cx="2057400" cy="2745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b="0" i="0" u="none" strike="noStrike" cap="none">
                <a:solidFill>
                  <a:srgbClr val="888888"/>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8" name="Google Shape;38;p3"/>
          <p:cNvSpPr txBox="1">
            <a:spLocks noGrp="1"/>
          </p:cNvSpPr>
          <p:nvPr>
            <p:ph type="sldNum" idx="12"/>
          </p:nvPr>
        </p:nvSpPr>
        <p:spPr>
          <a:xfrm>
            <a:off x="7086600" y="4743450"/>
            <a:ext cx="2057400" cy="274637"/>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Open Sans"/>
                <a:ea typeface="Open Sans"/>
                <a:cs typeface="Open Sans"/>
                <a:sym typeface="Open Sans"/>
              </a:defRPr>
            </a:lvl1pPr>
            <a:lvl2pPr marL="0" marR="0" lvl="1" indent="0" algn="r" rtl="0">
              <a:spcBef>
                <a:spcPts val="0"/>
              </a:spcBef>
              <a:spcAft>
                <a:spcPts val="0"/>
              </a:spcAft>
              <a:buNone/>
              <a:defRPr sz="1200" b="0" i="0" u="none" strike="noStrike" cap="none">
                <a:solidFill>
                  <a:srgbClr val="888888"/>
                </a:solidFill>
                <a:latin typeface="Open Sans"/>
                <a:ea typeface="Open Sans"/>
                <a:cs typeface="Open Sans"/>
                <a:sym typeface="Open Sans"/>
              </a:defRPr>
            </a:lvl2pPr>
            <a:lvl3pPr marL="0" marR="0" lvl="2" indent="0" algn="r" rtl="0">
              <a:spcBef>
                <a:spcPts val="0"/>
              </a:spcBef>
              <a:spcAft>
                <a:spcPts val="0"/>
              </a:spcAft>
              <a:buNone/>
              <a:defRPr sz="1200" b="0" i="0" u="none" strike="noStrike" cap="none">
                <a:solidFill>
                  <a:srgbClr val="888888"/>
                </a:solidFill>
                <a:latin typeface="Open Sans"/>
                <a:ea typeface="Open Sans"/>
                <a:cs typeface="Open Sans"/>
                <a:sym typeface="Open Sans"/>
              </a:defRPr>
            </a:lvl3pPr>
            <a:lvl4pPr marL="0" marR="0" lvl="3" indent="0" algn="r" rtl="0">
              <a:spcBef>
                <a:spcPts val="0"/>
              </a:spcBef>
              <a:spcAft>
                <a:spcPts val="0"/>
              </a:spcAft>
              <a:buNone/>
              <a:defRPr sz="1200" b="0" i="0" u="none" strike="noStrike" cap="none">
                <a:solidFill>
                  <a:srgbClr val="888888"/>
                </a:solidFill>
                <a:latin typeface="Open Sans"/>
                <a:ea typeface="Open Sans"/>
                <a:cs typeface="Open Sans"/>
                <a:sym typeface="Open Sans"/>
              </a:defRPr>
            </a:lvl4pPr>
            <a:lvl5pPr marL="0" marR="0" lvl="4" indent="0" algn="r" rtl="0">
              <a:spcBef>
                <a:spcPts val="0"/>
              </a:spcBef>
              <a:spcAft>
                <a:spcPts val="0"/>
              </a:spcAft>
              <a:buNone/>
              <a:defRPr sz="1200" b="0" i="0" u="none" strike="noStrike" cap="none">
                <a:solidFill>
                  <a:srgbClr val="888888"/>
                </a:solidFill>
                <a:latin typeface="Open Sans"/>
                <a:ea typeface="Open Sans"/>
                <a:cs typeface="Open Sans"/>
                <a:sym typeface="Open Sans"/>
              </a:defRPr>
            </a:lvl5pPr>
            <a:lvl6pPr marL="0" marR="0" lvl="5" indent="0" algn="r" rtl="0">
              <a:spcBef>
                <a:spcPts val="0"/>
              </a:spcBef>
              <a:spcAft>
                <a:spcPts val="0"/>
              </a:spcAft>
              <a:buNone/>
              <a:defRPr sz="1200" b="0" i="0" u="none" strike="noStrike" cap="none">
                <a:solidFill>
                  <a:srgbClr val="888888"/>
                </a:solidFill>
                <a:latin typeface="Open Sans"/>
                <a:ea typeface="Open Sans"/>
                <a:cs typeface="Open Sans"/>
                <a:sym typeface="Open Sans"/>
              </a:defRPr>
            </a:lvl6pPr>
            <a:lvl7pPr marL="0" marR="0" lvl="6" indent="0" algn="r" rtl="0">
              <a:spcBef>
                <a:spcPts val="0"/>
              </a:spcBef>
              <a:spcAft>
                <a:spcPts val="0"/>
              </a:spcAft>
              <a:buNone/>
              <a:defRPr sz="1200" b="0" i="0" u="none" strike="noStrike" cap="none">
                <a:solidFill>
                  <a:srgbClr val="888888"/>
                </a:solidFill>
                <a:latin typeface="Open Sans"/>
                <a:ea typeface="Open Sans"/>
                <a:cs typeface="Open Sans"/>
                <a:sym typeface="Open Sans"/>
              </a:defRPr>
            </a:lvl7pPr>
            <a:lvl8pPr marL="0" marR="0" lvl="7" indent="0" algn="r" rtl="0">
              <a:spcBef>
                <a:spcPts val="0"/>
              </a:spcBef>
              <a:spcAft>
                <a:spcPts val="0"/>
              </a:spcAft>
              <a:buNone/>
              <a:defRPr sz="1200" b="0" i="0" u="none" strike="noStrike" cap="none">
                <a:solidFill>
                  <a:srgbClr val="888888"/>
                </a:solidFill>
                <a:latin typeface="Open Sans"/>
                <a:ea typeface="Open Sans"/>
                <a:cs typeface="Open Sans"/>
                <a:sym typeface="Open Sans"/>
              </a:defRPr>
            </a:lvl8pPr>
            <a:lvl9pPr marL="0" marR="0" lvl="8" indent="0" algn="r" rtl="0">
              <a:spcBef>
                <a:spcPts val="0"/>
              </a:spcBef>
              <a:spcAft>
                <a:spcPts val="0"/>
              </a:spcAft>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39" name="Google Shape;39;p3"/>
          <p:cNvSpPr txBox="1">
            <a:spLocks noGrp="1"/>
          </p:cNvSpPr>
          <p:nvPr>
            <p:ph type="body" idx="1"/>
          </p:nvPr>
        </p:nvSpPr>
        <p:spPr>
          <a:xfrm>
            <a:off x="628650" y="1164775"/>
            <a:ext cx="7132500" cy="3375600"/>
          </a:xfrm>
          <a:prstGeom prst="rect">
            <a:avLst/>
          </a:prstGeom>
          <a:noFill/>
          <a:ln>
            <a:noFill/>
          </a:ln>
        </p:spPr>
        <p:txBody>
          <a:bodyPr spcFirstLastPara="1" wrap="square" lIns="91425" tIns="91425" rIns="91425" bIns="91425" anchor="t" anchorCtr="0"/>
          <a:lstStyle>
            <a:lvl1pPr marL="457200" marR="0" lvl="0" indent="-342900" algn="l" rtl="0">
              <a:lnSpc>
                <a:spcPct val="150000"/>
              </a:lnSpc>
              <a:spcBef>
                <a:spcPts val="712"/>
              </a:spcBef>
              <a:spcAft>
                <a:spcPts val="0"/>
              </a:spcAft>
              <a:buClr>
                <a:schemeClr val="dk1"/>
              </a:buClr>
              <a:buSzPts val="1800"/>
              <a:buFont typeface="Open Sans Light"/>
              <a:buChar char="•"/>
              <a:defRPr sz="1800" i="0" u="none" strike="noStrike" cap="none">
                <a:solidFill>
                  <a:schemeClr val="dk1"/>
                </a:solidFill>
                <a:latin typeface="Open Sans Light"/>
                <a:ea typeface="Open Sans Light"/>
                <a:cs typeface="Open Sans Light"/>
                <a:sym typeface="Open Sans Light"/>
              </a:defRPr>
            </a:lvl1pPr>
            <a:lvl2pPr marL="914400" marR="0" lvl="1" indent="-342900" algn="l" rtl="0">
              <a:lnSpc>
                <a:spcPct val="150000"/>
              </a:lnSpc>
              <a:spcBef>
                <a:spcPts val="356"/>
              </a:spcBef>
              <a:spcAft>
                <a:spcPts val="0"/>
              </a:spcAft>
              <a:buClr>
                <a:schemeClr val="dk1"/>
              </a:buClr>
              <a:buSzPts val="1800"/>
              <a:buFont typeface="Open Sans Light"/>
              <a:buChar char="•"/>
              <a:defRPr sz="1800" i="0" u="none" strike="noStrike" cap="none">
                <a:solidFill>
                  <a:schemeClr val="dk1"/>
                </a:solidFill>
                <a:latin typeface="Open Sans Light"/>
                <a:ea typeface="Open Sans Light"/>
                <a:cs typeface="Open Sans Light"/>
                <a:sym typeface="Open Sans Light"/>
              </a:defRPr>
            </a:lvl2pPr>
            <a:lvl3pPr marL="1371600" marR="0" lvl="2" indent="-342900" algn="l" rtl="0">
              <a:lnSpc>
                <a:spcPct val="150000"/>
              </a:lnSpc>
              <a:spcBef>
                <a:spcPts val="356"/>
              </a:spcBef>
              <a:spcAft>
                <a:spcPts val="0"/>
              </a:spcAft>
              <a:buClr>
                <a:schemeClr val="dk1"/>
              </a:buClr>
              <a:buSzPts val="1800"/>
              <a:buFont typeface="Open Sans Light"/>
              <a:buChar char="•"/>
              <a:defRPr sz="1800" i="0" u="none" strike="noStrike" cap="none">
                <a:solidFill>
                  <a:schemeClr val="dk1"/>
                </a:solidFill>
                <a:latin typeface="Open Sans Light"/>
                <a:ea typeface="Open Sans Light"/>
                <a:cs typeface="Open Sans Light"/>
                <a:sym typeface="Open Sans Light"/>
              </a:defRPr>
            </a:lvl3pPr>
            <a:lvl4pPr marL="1828800" marR="0" lvl="3" indent="-342900" algn="l" rtl="0">
              <a:lnSpc>
                <a:spcPct val="150000"/>
              </a:lnSpc>
              <a:spcBef>
                <a:spcPts val="356"/>
              </a:spcBef>
              <a:spcAft>
                <a:spcPts val="0"/>
              </a:spcAft>
              <a:buClr>
                <a:schemeClr val="dk1"/>
              </a:buClr>
              <a:buSzPts val="1800"/>
              <a:buFont typeface="Open Sans Light"/>
              <a:buChar char="•"/>
              <a:defRPr sz="1800" i="0" u="none" strike="noStrike" cap="none">
                <a:solidFill>
                  <a:schemeClr val="dk1"/>
                </a:solidFill>
                <a:latin typeface="Open Sans Light"/>
                <a:ea typeface="Open Sans Light"/>
                <a:cs typeface="Open Sans Light"/>
                <a:sym typeface="Open Sans Light"/>
              </a:defRPr>
            </a:lvl4pPr>
            <a:lvl5pPr marL="2286000" marR="0" lvl="4" indent="-342900" algn="l" rtl="0">
              <a:lnSpc>
                <a:spcPct val="150000"/>
              </a:lnSpc>
              <a:spcBef>
                <a:spcPts val="356"/>
              </a:spcBef>
              <a:spcAft>
                <a:spcPts val="0"/>
              </a:spcAft>
              <a:buClr>
                <a:schemeClr val="dk1"/>
              </a:buClr>
              <a:buSzPts val="1800"/>
              <a:buFont typeface="Open Sans Light"/>
              <a:buChar char="•"/>
              <a:defRPr sz="1800" i="0" u="none" strike="noStrike" cap="none">
                <a:solidFill>
                  <a:schemeClr val="dk1"/>
                </a:solidFill>
                <a:latin typeface="Open Sans Light"/>
                <a:ea typeface="Open Sans Light"/>
                <a:cs typeface="Open Sans Light"/>
                <a:sym typeface="Open Sans Light"/>
              </a:defRPr>
            </a:lvl5pPr>
            <a:lvl6pPr marL="2743200" marR="0" lvl="5" indent="-342900" algn="l" rtl="0">
              <a:lnSpc>
                <a:spcPct val="90000"/>
              </a:lnSpc>
              <a:spcBef>
                <a:spcPts val="356"/>
              </a:spcBef>
              <a:spcAft>
                <a:spcPts val="0"/>
              </a:spcAft>
              <a:buClr>
                <a:schemeClr val="dk1"/>
              </a:buClr>
              <a:buSzPts val="1800"/>
              <a:buFont typeface="Open Sans Light"/>
              <a:buChar char="•"/>
              <a:defRPr sz="1800" i="0" u="none" strike="noStrike" cap="none">
                <a:solidFill>
                  <a:schemeClr val="dk1"/>
                </a:solidFill>
                <a:latin typeface="Open Sans Light"/>
                <a:ea typeface="Open Sans Light"/>
                <a:cs typeface="Open Sans Light"/>
                <a:sym typeface="Open Sans Light"/>
              </a:defRPr>
            </a:lvl6pPr>
            <a:lvl7pPr marL="3200400" marR="0" lvl="6" indent="-342900" algn="l" rtl="0">
              <a:lnSpc>
                <a:spcPct val="90000"/>
              </a:lnSpc>
              <a:spcBef>
                <a:spcPts val="356"/>
              </a:spcBef>
              <a:spcAft>
                <a:spcPts val="0"/>
              </a:spcAft>
              <a:buClr>
                <a:schemeClr val="dk1"/>
              </a:buClr>
              <a:buSzPts val="1800"/>
              <a:buFont typeface="Open Sans Light"/>
              <a:buChar char="•"/>
              <a:defRPr sz="1800" i="0" u="none" strike="noStrike" cap="none">
                <a:solidFill>
                  <a:schemeClr val="dk1"/>
                </a:solidFill>
                <a:latin typeface="Open Sans Light"/>
                <a:ea typeface="Open Sans Light"/>
                <a:cs typeface="Open Sans Light"/>
                <a:sym typeface="Open Sans Light"/>
              </a:defRPr>
            </a:lvl7pPr>
            <a:lvl8pPr marL="3657600" marR="0" lvl="7" indent="-342900" algn="l" rtl="0">
              <a:lnSpc>
                <a:spcPct val="90000"/>
              </a:lnSpc>
              <a:spcBef>
                <a:spcPts val="356"/>
              </a:spcBef>
              <a:spcAft>
                <a:spcPts val="0"/>
              </a:spcAft>
              <a:buClr>
                <a:schemeClr val="dk1"/>
              </a:buClr>
              <a:buSzPts val="1800"/>
              <a:buFont typeface="Open Sans Light"/>
              <a:buChar char="•"/>
              <a:defRPr sz="1800" i="0" u="none" strike="noStrike" cap="none">
                <a:solidFill>
                  <a:schemeClr val="dk1"/>
                </a:solidFill>
                <a:latin typeface="Open Sans Light"/>
                <a:ea typeface="Open Sans Light"/>
                <a:cs typeface="Open Sans Light"/>
                <a:sym typeface="Open Sans Light"/>
              </a:defRPr>
            </a:lvl8pPr>
            <a:lvl9pPr marL="4114800" marR="0" lvl="8" indent="-342900" algn="l" rtl="0">
              <a:lnSpc>
                <a:spcPct val="90000"/>
              </a:lnSpc>
              <a:spcBef>
                <a:spcPts val="356"/>
              </a:spcBef>
              <a:spcAft>
                <a:spcPts val="0"/>
              </a:spcAft>
              <a:buClr>
                <a:schemeClr val="dk1"/>
              </a:buClr>
              <a:buSzPts val="1800"/>
              <a:buFont typeface="Open Sans Light"/>
              <a:buChar char="•"/>
              <a:defRPr sz="1800" i="0" u="none" strike="noStrike" cap="none">
                <a:solidFill>
                  <a:schemeClr val="dk1"/>
                </a:solidFill>
                <a:latin typeface="Open Sans Light"/>
                <a:ea typeface="Open Sans Light"/>
                <a:cs typeface="Open Sans Light"/>
                <a:sym typeface="Open Sans Light"/>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lan_Inverted">
  <p:cSld name="Plan_Inverted">
    <p:spTree>
      <p:nvGrpSpPr>
        <p:cNvPr id="1" name="Shape 40"/>
        <p:cNvGrpSpPr/>
        <p:nvPr/>
      </p:nvGrpSpPr>
      <p:grpSpPr>
        <a:xfrm>
          <a:off x="0" y="0"/>
          <a:ext cx="0" cy="0"/>
          <a:chOff x="0" y="0"/>
          <a:chExt cx="0" cy="0"/>
        </a:xfrm>
      </p:grpSpPr>
      <p:sp>
        <p:nvSpPr>
          <p:cNvPr id="41" name="Google Shape;41;p4"/>
          <p:cNvSpPr/>
          <p:nvPr/>
        </p:nvSpPr>
        <p:spPr>
          <a:xfrm>
            <a:off x="0" y="0"/>
            <a:ext cx="9144000" cy="5147642"/>
          </a:xfrm>
          <a:prstGeom prst="rect">
            <a:avLst/>
          </a:prstGeom>
          <a:solidFill>
            <a:srgbClr val="4B92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42" name="Google Shape;42;p4"/>
          <p:cNvSpPr txBox="1">
            <a:spLocks noGrp="1"/>
          </p:cNvSpPr>
          <p:nvPr>
            <p:ph type="dt" idx="10"/>
          </p:nvPr>
        </p:nvSpPr>
        <p:spPr>
          <a:xfrm>
            <a:off x="0" y="4453995"/>
            <a:ext cx="2057400" cy="2745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a:solidFill>
                  <a:srgbClr val="888888"/>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43" name="Google Shape;43;p4"/>
          <p:cNvSpPr txBox="1">
            <a:spLocks noGrp="1"/>
          </p:cNvSpPr>
          <p:nvPr>
            <p:ph type="sldNum" idx="12"/>
          </p:nvPr>
        </p:nvSpPr>
        <p:spPr>
          <a:xfrm>
            <a:off x="7086600" y="4873005"/>
            <a:ext cx="2057400" cy="274637"/>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a:solidFill>
                  <a:srgbClr val="888888"/>
                </a:solidFill>
                <a:latin typeface="Open Sans"/>
                <a:ea typeface="Open Sans"/>
                <a:cs typeface="Open Sans"/>
                <a:sym typeface="Open Sans"/>
              </a:defRPr>
            </a:lvl1pPr>
            <a:lvl2pPr marL="0" marR="0" lvl="1" indent="0" algn="r" rtl="0">
              <a:spcBef>
                <a:spcPts val="0"/>
              </a:spcBef>
              <a:spcAft>
                <a:spcPts val="0"/>
              </a:spcAft>
              <a:buNone/>
              <a:defRPr sz="1200">
                <a:solidFill>
                  <a:srgbClr val="888888"/>
                </a:solidFill>
                <a:latin typeface="Open Sans"/>
                <a:ea typeface="Open Sans"/>
                <a:cs typeface="Open Sans"/>
                <a:sym typeface="Open Sans"/>
              </a:defRPr>
            </a:lvl2pPr>
            <a:lvl3pPr marL="0" marR="0" lvl="2" indent="0" algn="r" rtl="0">
              <a:spcBef>
                <a:spcPts val="0"/>
              </a:spcBef>
              <a:spcAft>
                <a:spcPts val="0"/>
              </a:spcAft>
              <a:buNone/>
              <a:defRPr sz="1200">
                <a:solidFill>
                  <a:srgbClr val="888888"/>
                </a:solidFill>
                <a:latin typeface="Open Sans"/>
                <a:ea typeface="Open Sans"/>
                <a:cs typeface="Open Sans"/>
                <a:sym typeface="Open Sans"/>
              </a:defRPr>
            </a:lvl3pPr>
            <a:lvl4pPr marL="0" marR="0" lvl="3" indent="0" algn="r" rtl="0">
              <a:spcBef>
                <a:spcPts val="0"/>
              </a:spcBef>
              <a:spcAft>
                <a:spcPts val="0"/>
              </a:spcAft>
              <a:buNone/>
              <a:defRPr sz="1200">
                <a:solidFill>
                  <a:srgbClr val="888888"/>
                </a:solidFill>
                <a:latin typeface="Open Sans"/>
                <a:ea typeface="Open Sans"/>
                <a:cs typeface="Open Sans"/>
                <a:sym typeface="Open Sans"/>
              </a:defRPr>
            </a:lvl4pPr>
            <a:lvl5pPr marL="0" marR="0" lvl="4" indent="0" algn="r" rtl="0">
              <a:spcBef>
                <a:spcPts val="0"/>
              </a:spcBef>
              <a:spcAft>
                <a:spcPts val="0"/>
              </a:spcAft>
              <a:buNone/>
              <a:defRPr sz="1200">
                <a:solidFill>
                  <a:srgbClr val="888888"/>
                </a:solidFill>
                <a:latin typeface="Open Sans"/>
                <a:ea typeface="Open Sans"/>
                <a:cs typeface="Open Sans"/>
                <a:sym typeface="Open Sans"/>
              </a:defRPr>
            </a:lvl5pPr>
            <a:lvl6pPr marL="0" marR="0" lvl="5" indent="0" algn="r" rtl="0">
              <a:spcBef>
                <a:spcPts val="0"/>
              </a:spcBef>
              <a:spcAft>
                <a:spcPts val="0"/>
              </a:spcAft>
              <a:buNone/>
              <a:defRPr sz="1200">
                <a:solidFill>
                  <a:srgbClr val="888888"/>
                </a:solidFill>
                <a:latin typeface="Open Sans"/>
                <a:ea typeface="Open Sans"/>
                <a:cs typeface="Open Sans"/>
                <a:sym typeface="Open Sans"/>
              </a:defRPr>
            </a:lvl6pPr>
            <a:lvl7pPr marL="0" marR="0" lvl="6" indent="0" algn="r" rtl="0">
              <a:spcBef>
                <a:spcPts val="0"/>
              </a:spcBef>
              <a:spcAft>
                <a:spcPts val="0"/>
              </a:spcAft>
              <a:buNone/>
              <a:defRPr sz="1200">
                <a:solidFill>
                  <a:srgbClr val="888888"/>
                </a:solidFill>
                <a:latin typeface="Open Sans"/>
                <a:ea typeface="Open Sans"/>
                <a:cs typeface="Open Sans"/>
                <a:sym typeface="Open Sans"/>
              </a:defRPr>
            </a:lvl7pPr>
            <a:lvl8pPr marL="0" marR="0" lvl="7" indent="0" algn="r" rtl="0">
              <a:spcBef>
                <a:spcPts val="0"/>
              </a:spcBef>
              <a:spcAft>
                <a:spcPts val="0"/>
              </a:spcAft>
              <a:buNone/>
              <a:defRPr sz="1200">
                <a:solidFill>
                  <a:srgbClr val="888888"/>
                </a:solidFill>
                <a:latin typeface="Open Sans"/>
                <a:ea typeface="Open Sans"/>
                <a:cs typeface="Open Sans"/>
                <a:sym typeface="Open Sans"/>
              </a:defRPr>
            </a:lvl8pPr>
            <a:lvl9pPr marL="0" marR="0" lvl="8" indent="0" algn="r" rtl="0">
              <a:spcBef>
                <a:spcPts val="0"/>
              </a:spcBef>
              <a:spcAft>
                <a:spcPts val="0"/>
              </a:spcAft>
              <a:buNone/>
              <a:defRPr sz="1200">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44" name="Google Shape;44;p4"/>
          <p:cNvSpPr txBox="1">
            <a:spLocks noGrp="1"/>
          </p:cNvSpPr>
          <p:nvPr>
            <p:ph type="body" idx="1"/>
          </p:nvPr>
        </p:nvSpPr>
        <p:spPr>
          <a:xfrm>
            <a:off x="835727" y="892175"/>
            <a:ext cx="2894013" cy="752476"/>
          </a:xfrm>
          <a:prstGeom prst="rect">
            <a:avLst/>
          </a:prstGeom>
          <a:noFill/>
          <a:ln>
            <a:noFill/>
          </a:ln>
        </p:spPr>
        <p:txBody>
          <a:bodyPr spcFirstLastPara="1" wrap="square" lIns="91425" tIns="91425" rIns="91425" bIns="91425" anchor="t" anchorCtr="0"/>
          <a:lstStyle>
            <a:lvl1pPr marL="457200" marR="0" lvl="0" indent="-457200" algn="ctr" rtl="0">
              <a:lnSpc>
                <a:spcPct val="90000"/>
              </a:lnSpc>
              <a:spcBef>
                <a:spcPts val="712"/>
              </a:spcBef>
              <a:spcAft>
                <a:spcPts val="0"/>
              </a:spcAft>
              <a:buClr>
                <a:schemeClr val="lt1"/>
              </a:buClr>
              <a:buSzPts val="3600"/>
              <a:buFont typeface="Arial"/>
              <a:buChar char="•"/>
              <a:defRPr sz="3600" b="0" i="0" u="none" strike="noStrike" cap="none">
                <a:solidFill>
                  <a:schemeClr val="lt1"/>
                </a:solidFill>
                <a:latin typeface="Open Sans"/>
                <a:ea typeface="Open Sans"/>
                <a:cs typeface="Open Sans"/>
                <a:sym typeface="Open Sans"/>
              </a:defRPr>
            </a:lvl1pPr>
            <a:lvl2pPr marL="914400" marR="0" lvl="1" indent="-337121" algn="l" rtl="0">
              <a:lnSpc>
                <a:spcPct val="90000"/>
              </a:lnSpc>
              <a:spcBef>
                <a:spcPts val="356"/>
              </a:spcBef>
              <a:spcAft>
                <a:spcPts val="0"/>
              </a:spcAft>
              <a:buClr>
                <a:schemeClr val="dk1"/>
              </a:buClr>
              <a:buSzPts val="1709"/>
              <a:buFont typeface="Arial"/>
              <a:buChar char="•"/>
              <a:defRPr sz="1709" b="0" i="0" u="none" strike="noStrike" cap="none">
                <a:solidFill>
                  <a:schemeClr val="dk1"/>
                </a:solidFill>
                <a:latin typeface="Open Sans"/>
                <a:ea typeface="Open Sans"/>
                <a:cs typeface="Open Sans"/>
                <a:sym typeface="Open Sans"/>
              </a:defRPr>
            </a:lvl2pPr>
            <a:lvl3pPr marL="1371600" marR="0" lvl="2" indent="-319024" algn="l" rtl="0">
              <a:lnSpc>
                <a:spcPct val="90000"/>
              </a:lnSpc>
              <a:spcBef>
                <a:spcPts val="356"/>
              </a:spcBef>
              <a:spcAft>
                <a:spcPts val="0"/>
              </a:spcAft>
              <a:buClr>
                <a:schemeClr val="dk1"/>
              </a:buClr>
              <a:buSzPts val="1424"/>
              <a:buFont typeface="Arial"/>
              <a:buChar char="•"/>
              <a:defRPr sz="1424" b="0" i="0" u="none" strike="noStrike" cap="none">
                <a:solidFill>
                  <a:schemeClr val="dk1"/>
                </a:solidFill>
                <a:latin typeface="Open Sans"/>
                <a:ea typeface="Open Sans"/>
                <a:cs typeface="Open Sans"/>
                <a:sym typeface="Open Sans"/>
              </a:defRPr>
            </a:lvl3pPr>
            <a:lvl4pPr marL="1828800" marR="0" lvl="3" indent="-310007" algn="l" rtl="0">
              <a:lnSpc>
                <a:spcPct val="90000"/>
              </a:lnSpc>
              <a:spcBef>
                <a:spcPts val="356"/>
              </a:spcBef>
              <a:spcAft>
                <a:spcPts val="0"/>
              </a:spcAft>
              <a:buClr>
                <a:schemeClr val="dk1"/>
              </a:buClr>
              <a:buSzPts val="1282"/>
              <a:buFont typeface="Arial"/>
              <a:buChar char="•"/>
              <a:defRPr sz="1282" b="0" i="0" u="none" strike="noStrike" cap="none">
                <a:solidFill>
                  <a:schemeClr val="dk1"/>
                </a:solidFill>
                <a:latin typeface="Open Sans"/>
                <a:ea typeface="Open Sans"/>
                <a:cs typeface="Open Sans"/>
                <a:sym typeface="Open Sans"/>
              </a:defRPr>
            </a:lvl4pPr>
            <a:lvl5pPr marL="2286000" marR="0" lvl="4" indent="-310007" algn="l" rtl="0">
              <a:lnSpc>
                <a:spcPct val="90000"/>
              </a:lnSpc>
              <a:spcBef>
                <a:spcPts val="356"/>
              </a:spcBef>
              <a:spcAft>
                <a:spcPts val="0"/>
              </a:spcAft>
              <a:buClr>
                <a:schemeClr val="dk1"/>
              </a:buClr>
              <a:buSzPts val="1282"/>
              <a:buFont typeface="Arial"/>
              <a:buChar char="•"/>
              <a:defRPr sz="1282" b="0" i="0" u="none" strike="noStrike" cap="none">
                <a:solidFill>
                  <a:schemeClr val="dk1"/>
                </a:solidFill>
                <a:latin typeface="Open Sans"/>
                <a:ea typeface="Open Sans"/>
                <a:cs typeface="Open Sans"/>
                <a:sym typeface="Open Sans"/>
              </a:defRPr>
            </a:lvl5pPr>
            <a:lvl6pPr marL="2743200" marR="0" lvl="5" indent="-310007" algn="l" rtl="0">
              <a:lnSpc>
                <a:spcPct val="90000"/>
              </a:lnSpc>
              <a:spcBef>
                <a:spcPts val="356"/>
              </a:spcBef>
              <a:spcAft>
                <a:spcPts val="0"/>
              </a:spcAft>
              <a:buClr>
                <a:schemeClr val="dk1"/>
              </a:buClr>
              <a:buSzPts val="1282"/>
              <a:buFont typeface="Arial"/>
              <a:buChar char="•"/>
              <a:defRPr sz="1282" b="0" i="0" u="none" strike="noStrike" cap="none">
                <a:solidFill>
                  <a:schemeClr val="dk1"/>
                </a:solidFill>
                <a:latin typeface="Calibri"/>
                <a:ea typeface="Calibri"/>
                <a:cs typeface="Calibri"/>
                <a:sym typeface="Calibri"/>
              </a:defRPr>
            </a:lvl6pPr>
            <a:lvl7pPr marL="3200400" marR="0" lvl="6" indent="-310007" algn="l" rtl="0">
              <a:lnSpc>
                <a:spcPct val="90000"/>
              </a:lnSpc>
              <a:spcBef>
                <a:spcPts val="356"/>
              </a:spcBef>
              <a:spcAft>
                <a:spcPts val="0"/>
              </a:spcAft>
              <a:buClr>
                <a:schemeClr val="dk1"/>
              </a:buClr>
              <a:buSzPts val="1282"/>
              <a:buFont typeface="Arial"/>
              <a:buChar char="•"/>
              <a:defRPr sz="1282" b="0" i="0" u="none" strike="noStrike" cap="none">
                <a:solidFill>
                  <a:schemeClr val="dk1"/>
                </a:solidFill>
                <a:latin typeface="Calibri"/>
                <a:ea typeface="Calibri"/>
                <a:cs typeface="Calibri"/>
                <a:sym typeface="Calibri"/>
              </a:defRPr>
            </a:lvl7pPr>
            <a:lvl8pPr marL="3657600" marR="0" lvl="7" indent="-310007" algn="l" rtl="0">
              <a:lnSpc>
                <a:spcPct val="90000"/>
              </a:lnSpc>
              <a:spcBef>
                <a:spcPts val="356"/>
              </a:spcBef>
              <a:spcAft>
                <a:spcPts val="0"/>
              </a:spcAft>
              <a:buClr>
                <a:schemeClr val="dk1"/>
              </a:buClr>
              <a:buSzPts val="1282"/>
              <a:buFont typeface="Arial"/>
              <a:buChar char="•"/>
              <a:defRPr sz="1282" b="0" i="0" u="none" strike="noStrike" cap="none">
                <a:solidFill>
                  <a:schemeClr val="dk1"/>
                </a:solidFill>
                <a:latin typeface="Calibri"/>
                <a:ea typeface="Calibri"/>
                <a:cs typeface="Calibri"/>
                <a:sym typeface="Calibri"/>
              </a:defRPr>
            </a:lvl8pPr>
            <a:lvl9pPr marL="4114800" marR="0" lvl="8" indent="-310007" algn="l" rtl="0">
              <a:lnSpc>
                <a:spcPct val="90000"/>
              </a:lnSpc>
              <a:spcBef>
                <a:spcPts val="356"/>
              </a:spcBef>
              <a:spcAft>
                <a:spcPts val="0"/>
              </a:spcAft>
              <a:buClr>
                <a:schemeClr val="dk1"/>
              </a:buClr>
              <a:buSzPts val="1282"/>
              <a:buFont typeface="Arial"/>
              <a:buChar char="•"/>
              <a:defRPr sz="1282" b="0" i="0" u="none" strike="noStrike" cap="none">
                <a:solidFill>
                  <a:schemeClr val="dk1"/>
                </a:solidFill>
                <a:latin typeface="Calibri"/>
                <a:ea typeface="Calibri"/>
                <a:cs typeface="Calibri"/>
                <a:sym typeface="Calibri"/>
              </a:defRPr>
            </a:lvl9pPr>
          </a:lstStyle>
          <a:p>
            <a:endParaRPr/>
          </a:p>
        </p:txBody>
      </p:sp>
      <p:sp>
        <p:nvSpPr>
          <p:cNvPr id="45" name="Google Shape;45;p4"/>
          <p:cNvSpPr txBox="1">
            <a:spLocks noGrp="1"/>
          </p:cNvSpPr>
          <p:nvPr>
            <p:ph type="body" idx="2"/>
          </p:nvPr>
        </p:nvSpPr>
        <p:spPr>
          <a:xfrm>
            <a:off x="835727" y="1795443"/>
            <a:ext cx="2894013" cy="1552614"/>
          </a:xfrm>
          <a:prstGeom prst="rect">
            <a:avLst/>
          </a:prstGeom>
          <a:noFill/>
          <a:ln>
            <a:noFill/>
          </a:ln>
        </p:spPr>
        <p:txBody>
          <a:bodyPr spcFirstLastPara="1" wrap="square" lIns="91425" tIns="91425" rIns="91425" bIns="91425" anchor="ctr" anchorCtr="0"/>
          <a:lstStyle>
            <a:lvl1pPr marL="457200" marR="0" lvl="0" indent="-495300" algn="ctr" rtl="0">
              <a:lnSpc>
                <a:spcPct val="90000"/>
              </a:lnSpc>
              <a:spcBef>
                <a:spcPts val="712"/>
              </a:spcBef>
              <a:spcAft>
                <a:spcPts val="0"/>
              </a:spcAft>
              <a:buClr>
                <a:schemeClr val="lt1"/>
              </a:buClr>
              <a:buSzPts val="4200"/>
              <a:buFont typeface="Open Sans ExtraBold"/>
              <a:buChar char="•"/>
              <a:defRPr sz="4200" i="0" u="none" strike="noStrike" cap="none">
                <a:solidFill>
                  <a:schemeClr val="lt1"/>
                </a:solidFill>
                <a:latin typeface="Open Sans ExtraBold"/>
                <a:ea typeface="Open Sans ExtraBold"/>
                <a:cs typeface="Open Sans ExtraBold"/>
                <a:sym typeface="Open Sans ExtraBold"/>
              </a:defRPr>
            </a:lvl1pPr>
            <a:lvl2pPr marL="914400" marR="0" lvl="1" indent="-337121" algn="l" rtl="0">
              <a:lnSpc>
                <a:spcPct val="90000"/>
              </a:lnSpc>
              <a:spcBef>
                <a:spcPts val="356"/>
              </a:spcBef>
              <a:spcAft>
                <a:spcPts val="0"/>
              </a:spcAft>
              <a:buClr>
                <a:schemeClr val="dk1"/>
              </a:buClr>
              <a:buSzPts val="1709"/>
              <a:buFont typeface="Arial"/>
              <a:buChar char="•"/>
              <a:defRPr sz="1709" b="0" i="0" u="none" strike="noStrike" cap="none">
                <a:solidFill>
                  <a:schemeClr val="dk1"/>
                </a:solidFill>
                <a:latin typeface="Open Sans"/>
                <a:ea typeface="Open Sans"/>
                <a:cs typeface="Open Sans"/>
                <a:sym typeface="Open Sans"/>
              </a:defRPr>
            </a:lvl2pPr>
            <a:lvl3pPr marL="1371600" marR="0" lvl="2" indent="-319024" algn="l" rtl="0">
              <a:lnSpc>
                <a:spcPct val="90000"/>
              </a:lnSpc>
              <a:spcBef>
                <a:spcPts val="356"/>
              </a:spcBef>
              <a:spcAft>
                <a:spcPts val="0"/>
              </a:spcAft>
              <a:buClr>
                <a:schemeClr val="dk1"/>
              </a:buClr>
              <a:buSzPts val="1424"/>
              <a:buFont typeface="Arial"/>
              <a:buChar char="•"/>
              <a:defRPr sz="1424" b="0" i="0" u="none" strike="noStrike" cap="none">
                <a:solidFill>
                  <a:schemeClr val="dk1"/>
                </a:solidFill>
                <a:latin typeface="Open Sans"/>
                <a:ea typeface="Open Sans"/>
                <a:cs typeface="Open Sans"/>
                <a:sym typeface="Open Sans"/>
              </a:defRPr>
            </a:lvl3pPr>
            <a:lvl4pPr marL="1828800" marR="0" lvl="3" indent="-310007" algn="l" rtl="0">
              <a:lnSpc>
                <a:spcPct val="90000"/>
              </a:lnSpc>
              <a:spcBef>
                <a:spcPts val="356"/>
              </a:spcBef>
              <a:spcAft>
                <a:spcPts val="0"/>
              </a:spcAft>
              <a:buClr>
                <a:schemeClr val="dk1"/>
              </a:buClr>
              <a:buSzPts val="1282"/>
              <a:buFont typeface="Arial"/>
              <a:buChar char="•"/>
              <a:defRPr sz="1282" b="0" i="0" u="none" strike="noStrike" cap="none">
                <a:solidFill>
                  <a:schemeClr val="dk1"/>
                </a:solidFill>
                <a:latin typeface="Open Sans"/>
                <a:ea typeface="Open Sans"/>
                <a:cs typeface="Open Sans"/>
                <a:sym typeface="Open Sans"/>
              </a:defRPr>
            </a:lvl4pPr>
            <a:lvl5pPr marL="2286000" marR="0" lvl="4" indent="-310007" algn="l" rtl="0">
              <a:lnSpc>
                <a:spcPct val="90000"/>
              </a:lnSpc>
              <a:spcBef>
                <a:spcPts val="356"/>
              </a:spcBef>
              <a:spcAft>
                <a:spcPts val="0"/>
              </a:spcAft>
              <a:buClr>
                <a:schemeClr val="dk1"/>
              </a:buClr>
              <a:buSzPts val="1282"/>
              <a:buFont typeface="Arial"/>
              <a:buChar char="•"/>
              <a:defRPr sz="1282" b="0" i="0" u="none" strike="noStrike" cap="none">
                <a:solidFill>
                  <a:schemeClr val="dk1"/>
                </a:solidFill>
                <a:latin typeface="Open Sans"/>
                <a:ea typeface="Open Sans"/>
                <a:cs typeface="Open Sans"/>
                <a:sym typeface="Open Sans"/>
              </a:defRPr>
            </a:lvl5pPr>
            <a:lvl6pPr marL="2743200" marR="0" lvl="5" indent="-310007" algn="l" rtl="0">
              <a:lnSpc>
                <a:spcPct val="90000"/>
              </a:lnSpc>
              <a:spcBef>
                <a:spcPts val="356"/>
              </a:spcBef>
              <a:spcAft>
                <a:spcPts val="0"/>
              </a:spcAft>
              <a:buClr>
                <a:schemeClr val="dk1"/>
              </a:buClr>
              <a:buSzPts val="1282"/>
              <a:buFont typeface="Arial"/>
              <a:buChar char="•"/>
              <a:defRPr sz="1282" b="0" i="0" u="none" strike="noStrike" cap="none">
                <a:solidFill>
                  <a:schemeClr val="dk1"/>
                </a:solidFill>
                <a:latin typeface="Calibri"/>
                <a:ea typeface="Calibri"/>
                <a:cs typeface="Calibri"/>
                <a:sym typeface="Calibri"/>
              </a:defRPr>
            </a:lvl6pPr>
            <a:lvl7pPr marL="3200400" marR="0" lvl="6" indent="-310007" algn="l" rtl="0">
              <a:lnSpc>
                <a:spcPct val="90000"/>
              </a:lnSpc>
              <a:spcBef>
                <a:spcPts val="356"/>
              </a:spcBef>
              <a:spcAft>
                <a:spcPts val="0"/>
              </a:spcAft>
              <a:buClr>
                <a:schemeClr val="dk1"/>
              </a:buClr>
              <a:buSzPts val="1282"/>
              <a:buFont typeface="Arial"/>
              <a:buChar char="•"/>
              <a:defRPr sz="1282" b="0" i="0" u="none" strike="noStrike" cap="none">
                <a:solidFill>
                  <a:schemeClr val="dk1"/>
                </a:solidFill>
                <a:latin typeface="Calibri"/>
                <a:ea typeface="Calibri"/>
                <a:cs typeface="Calibri"/>
                <a:sym typeface="Calibri"/>
              </a:defRPr>
            </a:lvl7pPr>
            <a:lvl8pPr marL="3657600" marR="0" lvl="7" indent="-310007" algn="l" rtl="0">
              <a:lnSpc>
                <a:spcPct val="90000"/>
              </a:lnSpc>
              <a:spcBef>
                <a:spcPts val="356"/>
              </a:spcBef>
              <a:spcAft>
                <a:spcPts val="0"/>
              </a:spcAft>
              <a:buClr>
                <a:schemeClr val="dk1"/>
              </a:buClr>
              <a:buSzPts val="1282"/>
              <a:buFont typeface="Arial"/>
              <a:buChar char="•"/>
              <a:defRPr sz="1282" b="0" i="0" u="none" strike="noStrike" cap="none">
                <a:solidFill>
                  <a:schemeClr val="dk1"/>
                </a:solidFill>
                <a:latin typeface="Calibri"/>
                <a:ea typeface="Calibri"/>
                <a:cs typeface="Calibri"/>
                <a:sym typeface="Calibri"/>
              </a:defRPr>
            </a:lvl8pPr>
            <a:lvl9pPr marL="4114800" marR="0" lvl="8" indent="-310007" algn="l" rtl="0">
              <a:lnSpc>
                <a:spcPct val="90000"/>
              </a:lnSpc>
              <a:spcBef>
                <a:spcPts val="356"/>
              </a:spcBef>
              <a:spcAft>
                <a:spcPts val="0"/>
              </a:spcAft>
              <a:buClr>
                <a:schemeClr val="dk1"/>
              </a:buClr>
              <a:buSzPts val="1282"/>
              <a:buFont typeface="Arial"/>
              <a:buChar char="•"/>
              <a:defRPr sz="1282" b="0" i="0" u="none" strike="noStrike" cap="none">
                <a:solidFill>
                  <a:schemeClr val="dk1"/>
                </a:solidFill>
                <a:latin typeface="Calibri"/>
                <a:ea typeface="Calibri"/>
                <a:cs typeface="Calibri"/>
                <a:sym typeface="Calibri"/>
              </a:defRPr>
            </a:lvl9pPr>
          </a:lstStyle>
          <a:p>
            <a:endParaRPr/>
          </a:p>
        </p:txBody>
      </p:sp>
      <p:sp>
        <p:nvSpPr>
          <p:cNvPr id="46" name="Google Shape;46;p4"/>
          <p:cNvSpPr txBox="1">
            <a:spLocks noGrp="1"/>
          </p:cNvSpPr>
          <p:nvPr>
            <p:ph type="body" idx="3"/>
          </p:nvPr>
        </p:nvSpPr>
        <p:spPr>
          <a:xfrm>
            <a:off x="5407727" y="892175"/>
            <a:ext cx="2894013" cy="752476"/>
          </a:xfrm>
          <a:prstGeom prst="rect">
            <a:avLst/>
          </a:prstGeom>
          <a:noFill/>
          <a:ln>
            <a:noFill/>
          </a:ln>
        </p:spPr>
        <p:txBody>
          <a:bodyPr spcFirstLastPara="1" wrap="square" lIns="91425" tIns="91425" rIns="91425" bIns="91425" anchor="t" anchorCtr="0"/>
          <a:lstStyle>
            <a:lvl1pPr marL="457200" marR="0" lvl="0" indent="-457200" algn="ctr" rtl="0">
              <a:lnSpc>
                <a:spcPct val="90000"/>
              </a:lnSpc>
              <a:spcBef>
                <a:spcPts val="712"/>
              </a:spcBef>
              <a:spcAft>
                <a:spcPts val="0"/>
              </a:spcAft>
              <a:buClr>
                <a:schemeClr val="lt1"/>
              </a:buClr>
              <a:buSzPts val="3600"/>
              <a:buFont typeface="Arial"/>
              <a:buChar char="•"/>
              <a:defRPr sz="3600" b="0" i="0" u="none" strike="noStrike" cap="none">
                <a:solidFill>
                  <a:schemeClr val="lt1"/>
                </a:solidFill>
                <a:latin typeface="Open Sans"/>
                <a:ea typeface="Open Sans"/>
                <a:cs typeface="Open Sans"/>
                <a:sym typeface="Open Sans"/>
              </a:defRPr>
            </a:lvl1pPr>
            <a:lvl2pPr marL="914400" marR="0" lvl="1" indent="-337121" algn="l" rtl="0">
              <a:lnSpc>
                <a:spcPct val="90000"/>
              </a:lnSpc>
              <a:spcBef>
                <a:spcPts val="356"/>
              </a:spcBef>
              <a:spcAft>
                <a:spcPts val="0"/>
              </a:spcAft>
              <a:buClr>
                <a:schemeClr val="dk1"/>
              </a:buClr>
              <a:buSzPts val="1709"/>
              <a:buFont typeface="Arial"/>
              <a:buChar char="•"/>
              <a:defRPr sz="1709" b="0" i="0" u="none" strike="noStrike" cap="none">
                <a:solidFill>
                  <a:schemeClr val="dk1"/>
                </a:solidFill>
                <a:latin typeface="Open Sans"/>
                <a:ea typeface="Open Sans"/>
                <a:cs typeface="Open Sans"/>
                <a:sym typeface="Open Sans"/>
              </a:defRPr>
            </a:lvl2pPr>
            <a:lvl3pPr marL="1371600" marR="0" lvl="2" indent="-319024" algn="l" rtl="0">
              <a:lnSpc>
                <a:spcPct val="90000"/>
              </a:lnSpc>
              <a:spcBef>
                <a:spcPts val="356"/>
              </a:spcBef>
              <a:spcAft>
                <a:spcPts val="0"/>
              </a:spcAft>
              <a:buClr>
                <a:schemeClr val="dk1"/>
              </a:buClr>
              <a:buSzPts val="1424"/>
              <a:buFont typeface="Arial"/>
              <a:buChar char="•"/>
              <a:defRPr sz="1424" b="0" i="0" u="none" strike="noStrike" cap="none">
                <a:solidFill>
                  <a:schemeClr val="dk1"/>
                </a:solidFill>
                <a:latin typeface="Open Sans"/>
                <a:ea typeface="Open Sans"/>
                <a:cs typeface="Open Sans"/>
                <a:sym typeface="Open Sans"/>
              </a:defRPr>
            </a:lvl3pPr>
            <a:lvl4pPr marL="1828800" marR="0" lvl="3" indent="-310007" algn="l" rtl="0">
              <a:lnSpc>
                <a:spcPct val="90000"/>
              </a:lnSpc>
              <a:spcBef>
                <a:spcPts val="356"/>
              </a:spcBef>
              <a:spcAft>
                <a:spcPts val="0"/>
              </a:spcAft>
              <a:buClr>
                <a:schemeClr val="dk1"/>
              </a:buClr>
              <a:buSzPts val="1282"/>
              <a:buFont typeface="Arial"/>
              <a:buChar char="•"/>
              <a:defRPr sz="1282" b="0" i="0" u="none" strike="noStrike" cap="none">
                <a:solidFill>
                  <a:schemeClr val="dk1"/>
                </a:solidFill>
                <a:latin typeface="Open Sans"/>
                <a:ea typeface="Open Sans"/>
                <a:cs typeface="Open Sans"/>
                <a:sym typeface="Open Sans"/>
              </a:defRPr>
            </a:lvl4pPr>
            <a:lvl5pPr marL="2286000" marR="0" lvl="4" indent="-310007" algn="l" rtl="0">
              <a:lnSpc>
                <a:spcPct val="90000"/>
              </a:lnSpc>
              <a:spcBef>
                <a:spcPts val="356"/>
              </a:spcBef>
              <a:spcAft>
                <a:spcPts val="0"/>
              </a:spcAft>
              <a:buClr>
                <a:schemeClr val="dk1"/>
              </a:buClr>
              <a:buSzPts val="1282"/>
              <a:buFont typeface="Arial"/>
              <a:buChar char="•"/>
              <a:defRPr sz="1282" b="0" i="0" u="none" strike="noStrike" cap="none">
                <a:solidFill>
                  <a:schemeClr val="dk1"/>
                </a:solidFill>
                <a:latin typeface="Open Sans"/>
                <a:ea typeface="Open Sans"/>
                <a:cs typeface="Open Sans"/>
                <a:sym typeface="Open Sans"/>
              </a:defRPr>
            </a:lvl5pPr>
            <a:lvl6pPr marL="2743200" marR="0" lvl="5" indent="-310007" algn="l" rtl="0">
              <a:lnSpc>
                <a:spcPct val="90000"/>
              </a:lnSpc>
              <a:spcBef>
                <a:spcPts val="356"/>
              </a:spcBef>
              <a:spcAft>
                <a:spcPts val="0"/>
              </a:spcAft>
              <a:buClr>
                <a:schemeClr val="dk1"/>
              </a:buClr>
              <a:buSzPts val="1282"/>
              <a:buFont typeface="Arial"/>
              <a:buChar char="•"/>
              <a:defRPr sz="1282" b="0" i="0" u="none" strike="noStrike" cap="none">
                <a:solidFill>
                  <a:schemeClr val="dk1"/>
                </a:solidFill>
                <a:latin typeface="Calibri"/>
                <a:ea typeface="Calibri"/>
                <a:cs typeface="Calibri"/>
                <a:sym typeface="Calibri"/>
              </a:defRPr>
            </a:lvl6pPr>
            <a:lvl7pPr marL="3200400" marR="0" lvl="6" indent="-310007" algn="l" rtl="0">
              <a:lnSpc>
                <a:spcPct val="90000"/>
              </a:lnSpc>
              <a:spcBef>
                <a:spcPts val="356"/>
              </a:spcBef>
              <a:spcAft>
                <a:spcPts val="0"/>
              </a:spcAft>
              <a:buClr>
                <a:schemeClr val="dk1"/>
              </a:buClr>
              <a:buSzPts val="1282"/>
              <a:buFont typeface="Arial"/>
              <a:buChar char="•"/>
              <a:defRPr sz="1282" b="0" i="0" u="none" strike="noStrike" cap="none">
                <a:solidFill>
                  <a:schemeClr val="dk1"/>
                </a:solidFill>
                <a:latin typeface="Calibri"/>
                <a:ea typeface="Calibri"/>
                <a:cs typeface="Calibri"/>
                <a:sym typeface="Calibri"/>
              </a:defRPr>
            </a:lvl7pPr>
            <a:lvl8pPr marL="3657600" marR="0" lvl="7" indent="-310007" algn="l" rtl="0">
              <a:lnSpc>
                <a:spcPct val="90000"/>
              </a:lnSpc>
              <a:spcBef>
                <a:spcPts val="356"/>
              </a:spcBef>
              <a:spcAft>
                <a:spcPts val="0"/>
              </a:spcAft>
              <a:buClr>
                <a:schemeClr val="dk1"/>
              </a:buClr>
              <a:buSzPts val="1282"/>
              <a:buFont typeface="Arial"/>
              <a:buChar char="•"/>
              <a:defRPr sz="1282" b="0" i="0" u="none" strike="noStrike" cap="none">
                <a:solidFill>
                  <a:schemeClr val="dk1"/>
                </a:solidFill>
                <a:latin typeface="Calibri"/>
                <a:ea typeface="Calibri"/>
                <a:cs typeface="Calibri"/>
                <a:sym typeface="Calibri"/>
              </a:defRPr>
            </a:lvl8pPr>
            <a:lvl9pPr marL="4114800" marR="0" lvl="8" indent="-310007" algn="l" rtl="0">
              <a:lnSpc>
                <a:spcPct val="90000"/>
              </a:lnSpc>
              <a:spcBef>
                <a:spcPts val="356"/>
              </a:spcBef>
              <a:spcAft>
                <a:spcPts val="0"/>
              </a:spcAft>
              <a:buClr>
                <a:schemeClr val="dk1"/>
              </a:buClr>
              <a:buSzPts val="1282"/>
              <a:buFont typeface="Arial"/>
              <a:buChar char="•"/>
              <a:defRPr sz="1282" b="0" i="0" u="none" strike="noStrike" cap="none">
                <a:solidFill>
                  <a:schemeClr val="dk1"/>
                </a:solidFill>
                <a:latin typeface="Calibri"/>
                <a:ea typeface="Calibri"/>
                <a:cs typeface="Calibri"/>
                <a:sym typeface="Calibri"/>
              </a:defRPr>
            </a:lvl9pPr>
          </a:lstStyle>
          <a:p>
            <a:endParaRPr/>
          </a:p>
        </p:txBody>
      </p:sp>
      <p:sp>
        <p:nvSpPr>
          <p:cNvPr id="47" name="Google Shape;47;p4"/>
          <p:cNvSpPr txBox="1">
            <a:spLocks noGrp="1"/>
          </p:cNvSpPr>
          <p:nvPr>
            <p:ph type="body" idx="4"/>
          </p:nvPr>
        </p:nvSpPr>
        <p:spPr>
          <a:xfrm>
            <a:off x="5407727" y="1795443"/>
            <a:ext cx="2894013" cy="1552614"/>
          </a:xfrm>
          <a:prstGeom prst="rect">
            <a:avLst/>
          </a:prstGeom>
          <a:noFill/>
          <a:ln>
            <a:noFill/>
          </a:ln>
        </p:spPr>
        <p:txBody>
          <a:bodyPr spcFirstLastPara="1" wrap="square" lIns="91425" tIns="91425" rIns="91425" bIns="91425" anchor="ctr" anchorCtr="0"/>
          <a:lstStyle>
            <a:lvl1pPr marL="457200" marR="0" lvl="0" indent="-495300" algn="ctr" rtl="0">
              <a:lnSpc>
                <a:spcPct val="90000"/>
              </a:lnSpc>
              <a:spcBef>
                <a:spcPts val="712"/>
              </a:spcBef>
              <a:spcAft>
                <a:spcPts val="0"/>
              </a:spcAft>
              <a:buClr>
                <a:schemeClr val="lt1"/>
              </a:buClr>
              <a:buSzPts val="4200"/>
              <a:buFont typeface="Open Sans ExtraBold"/>
              <a:buChar char="•"/>
              <a:defRPr sz="4200" i="0" u="none" strike="noStrike" cap="none">
                <a:solidFill>
                  <a:schemeClr val="lt1"/>
                </a:solidFill>
                <a:latin typeface="Open Sans ExtraBold"/>
                <a:ea typeface="Open Sans ExtraBold"/>
                <a:cs typeface="Open Sans ExtraBold"/>
                <a:sym typeface="Open Sans ExtraBold"/>
              </a:defRPr>
            </a:lvl1pPr>
            <a:lvl2pPr marL="914400" marR="0" lvl="1" indent="-337121" algn="l" rtl="0">
              <a:lnSpc>
                <a:spcPct val="90000"/>
              </a:lnSpc>
              <a:spcBef>
                <a:spcPts val="356"/>
              </a:spcBef>
              <a:spcAft>
                <a:spcPts val="0"/>
              </a:spcAft>
              <a:buClr>
                <a:schemeClr val="dk1"/>
              </a:buClr>
              <a:buSzPts val="1709"/>
              <a:buFont typeface="Arial"/>
              <a:buChar char="•"/>
              <a:defRPr sz="1709" b="0" i="0" u="none" strike="noStrike" cap="none">
                <a:solidFill>
                  <a:schemeClr val="dk1"/>
                </a:solidFill>
                <a:latin typeface="Open Sans"/>
                <a:ea typeface="Open Sans"/>
                <a:cs typeface="Open Sans"/>
                <a:sym typeface="Open Sans"/>
              </a:defRPr>
            </a:lvl2pPr>
            <a:lvl3pPr marL="1371600" marR="0" lvl="2" indent="-319024" algn="l" rtl="0">
              <a:lnSpc>
                <a:spcPct val="90000"/>
              </a:lnSpc>
              <a:spcBef>
                <a:spcPts val="356"/>
              </a:spcBef>
              <a:spcAft>
                <a:spcPts val="0"/>
              </a:spcAft>
              <a:buClr>
                <a:schemeClr val="dk1"/>
              </a:buClr>
              <a:buSzPts val="1424"/>
              <a:buFont typeface="Arial"/>
              <a:buChar char="•"/>
              <a:defRPr sz="1424" b="0" i="0" u="none" strike="noStrike" cap="none">
                <a:solidFill>
                  <a:schemeClr val="dk1"/>
                </a:solidFill>
                <a:latin typeface="Open Sans"/>
                <a:ea typeface="Open Sans"/>
                <a:cs typeface="Open Sans"/>
                <a:sym typeface="Open Sans"/>
              </a:defRPr>
            </a:lvl3pPr>
            <a:lvl4pPr marL="1828800" marR="0" lvl="3" indent="-310007" algn="l" rtl="0">
              <a:lnSpc>
                <a:spcPct val="90000"/>
              </a:lnSpc>
              <a:spcBef>
                <a:spcPts val="356"/>
              </a:spcBef>
              <a:spcAft>
                <a:spcPts val="0"/>
              </a:spcAft>
              <a:buClr>
                <a:schemeClr val="dk1"/>
              </a:buClr>
              <a:buSzPts val="1282"/>
              <a:buFont typeface="Arial"/>
              <a:buChar char="•"/>
              <a:defRPr sz="1282" b="0" i="0" u="none" strike="noStrike" cap="none">
                <a:solidFill>
                  <a:schemeClr val="dk1"/>
                </a:solidFill>
                <a:latin typeface="Open Sans"/>
                <a:ea typeface="Open Sans"/>
                <a:cs typeface="Open Sans"/>
                <a:sym typeface="Open Sans"/>
              </a:defRPr>
            </a:lvl4pPr>
            <a:lvl5pPr marL="2286000" marR="0" lvl="4" indent="-310007" algn="l" rtl="0">
              <a:lnSpc>
                <a:spcPct val="90000"/>
              </a:lnSpc>
              <a:spcBef>
                <a:spcPts val="356"/>
              </a:spcBef>
              <a:spcAft>
                <a:spcPts val="0"/>
              </a:spcAft>
              <a:buClr>
                <a:schemeClr val="dk1"/>
              </a:buClr>
              <a:buSzPts val="1282"/>
              <a:buFont typeface="Arial"/>
              <a:buChar char="•"/>
              <a:defRPr sz="1282" b="0" i="0" u="none" strike="noStrike" cap="none">
                <a:solidFill>
                  <a:schemeClr val="dk1"/>
                </a:solidFill>
                <a:latin typeface="Open Sans"/>
                <a:ea typeface="Open Sans"/>
                <a:cs typeface="Open Sans"/>
                <a:sym typeface="Open Sans"/>
              </a:defRPr>
            </a:lvl5pPr>
            <a:lvl6pPr marL="2743200" marR="0" lvl="5" indent="-310007" algn="l" rtl="0">
              <a:lnSpc>
                <a:spcPct val="90000"/>
              </a:lnSpc>
              <a:spcBef>
                <a:spcPts val="356"/>
              </a:spcBef>
              <a:spcAft>
                <a:spcPts val="0"/>
              </a:spcAft>
              <a:buClr>
                <a:schemeClr val="dk1"/>
              </a:buClr>
              <a:buSzPts val="1282"/>
              <a:buFont typeface="Arial"/>
              <a:buChar char="•"/>
              <a:defRPr sz="1282" b="0" i="0" u="none" strike="noStrike" cap="none">
                <a:solidFill>
                  <a:schemeClr val="dk1"/>
                </a:solidFill>
                <a:latin typeface="Calibri"/>
                <a:ea typeface="Calibri"/>
                <a:cs typeface="Calibri"/>
                <a:sym typeface="Calibri"/>
              </a:defRPr>
            </a:lvl6pPr>
            <a:lvl7pPr marL="3200400" marR="0" lvl="6" indent="-310007" algn="l" rtl="0">
              <a:lnSpc>
                <a:spcPct val="90000"/>
              </a:lnSpc>
              <a:spcBef>
                <a:spcPts val="356"/>
              </a:spcBef>
              <a:spcAft>
                <a:spcPts val="0"/>
              </a:spcAft>
              <a:buClr>
                <a:schemeClr val="dk1"/>
              </a:buClr>
              <a:buSzPts val="1282"/>
              <a:buFont typeface="Arial"/>
              <a:buChar char="•"/>
              <a:defRPr sz="1282" b="0" i="0" u="none" strike="noStrike" cap="none">
                <a:solidFill>
                  <a:schemeClr val="dk1"/>
                </a:solidFill>
                <a:latin typeface="Calibri"/>
                <a:ea typeface="Calibri"/>
                <a:cs typeface="Calibri"/>
                <a:sym typeface="Calibri"/>
              </a:defRPr>
            </a:lvl7pPr>
            <a:lvl8pPr marL="3657600" marR="0" lvl="7" indent="-310007" algn="l" rtl="0">
              <a:lnSpc>
                <a:spcPct val="90000"/>
              </a:lnSpc>
              <a:spcBef>
                <a:spcPts val="356"/>
              </a:spcBef>
              <a:spcAft>
                <a:spcPts val="0"/>
              </a:spcAft>
              <a:buClr>
                <a:schemeClr val="dk1"/>
              </a:buClr>
              <a:buSzPts val="1282"/>
              <a:buFont typeface="Arial"/>
              <a:buChar char="•"/>
              <a:defRPr sz="1282" b="0" i="0" u="none" strike="noStrike" cap="none">
                <a:solidFill>
                  <a:schemeClr val="dk1"/>
                </a:solidFill>
                <a:latin typeface="Calibri"/>
                <a:ea typeface="Calibri"/>
                <a:cs typeface="Calibri"/>
                <a:sym typeface="Calibri"/>
              </a:defRPr>
            </a:lvl8pPr>
            <a:lvl9pPr marL="4114800" marR="0" lvl="8" indent="-310007" algn="l" rtl="0">
              <a:lnSpc>
                <a:spcPct val="90000"/>
              </a:lnSpc>
              <a:spcBef>
                <a:spcPts val="356"/>
              </a:spcBef>
              <a:spcAft>
                <a:spcPts val="0"/>
              </a:spcAft>
              <a:buClr>
                <a:schemeClr val="dk1"/>
              </a:buClr>
              <a:buSzPts val="1282"/>
              <a:buFont typeface="Arial"/>
              <a:buChar char="•"/>
              <a:defRPr sz="1282" b="0" i="0" u="none" strike="noStrike" cap="none">
                <a:solidFill>
                  <a:schemeClr val="dk1"/>
                </a:solidFill>
                <a:latin typeface="Calibri"/>
                <a:ea typeface="Calibri"/>
                <a:cs typeface="Calibri"/>
                <a:sym typeface="Calibri"/>
              </a:defRPr>
            </a:lvl9pPr>
          </a:lstStyle>
          <a:p>
            <a:endParaRPr/>
          </a:p>
        </p:txBody>
      </p:sp>
      <p:cxnSp>
        <p:nvCxnSpPr>
          <p:cNvPr id="48" name="Google Shape;48;p4"/>
          <p:cNvCxnSpPr/>
          <p:nvPr/>
        </p:nvCxnSpPr>
        <p:spPr>
          <a:xfrm>
            <a:off x="835727" y="1795443"/>
            <a:ext cx="2894013" cy="0"/>
          </a:xfrm>
          <a:prstGeom prst="straightConnector1">
            <a:avLst/>
          </a:prstGeom>
          <a:noFill/>
          <a:ln w="38100" cap="flat" cmpd="sng">
            <a:solidFill>
              <a:schemeClr val="lt1"/>
            </a:solidFill>
            <a:prstDash val="solid"/>
            <a:miter lim="800000"/>
            <a:headEnd type="none" w="sm" len="sm"/>
            <a:tailEnd type="none" w="sm" len="sm"/>
          </a:ln>
        </p:spPr>
      </p:cxnSp>
      <p:cxnSp>
        <p:nvCxnSpPr>
          <p:cNvPr id="49" name="Google Shape;49;p4"/>
          <p:cNvCxnSpPr/>
          <p:nvPr/>
        </p:nvCxnSpPr>
        <p:spPr>
          <a:xfrm>
            <a:off x="835727" y="3348057"/>
            <a:ext cx="2894013" cy="0"/>
          </a:xfrm>
          <a:prstGeom prst="straightConnector1">
            <a:avLst/>
          </a:prstGeom>
          <a:noFill/>
          <a:ln w="38100" cap="flat" cmpd="sng">
            <a:solidFill>
              <a:schemeClr val="lt1"/>
            </a:solidFill>
            <a:prstDash val="solid"/>
            <a:miter lim="800000"/>
            <a:headEnd type="none" w="sm" len="sm"/>
            <a:tailEnd type="none" w="sm" len="sm"/>
          </a:ln>
        </p:spPr>
      </p:cxnSp>
      <p:cxnSp>
        <p:nvCxnSpPr>
          <p:cNvPr id="50" name="Google Shape;50;p4"/>
          <p:cNvCxnSpPr/>
          <p:nvPr/>
        </p:nvCxnSpPr>
        <p:spPr>
          <a:xfrm>
            <a:off x="5407727" y="1797372"/>
            <a:ext cx="2894013" cy="0"/>
          </a:xfrm>
          <a:prstGeom prst="straightConnector1">
            <a:avLst/>
          </a:prstGeom>
          <a:noFill/>
          <a:ln w="38100" cap="flat" cmpd="sng">
            <a:solidFill>
              <a:schemeClr val="lt1"/>
            </a:solidFill>
            <a:prstDash val="solid"/>
            <a:miter lim="800000"/>
            <a:headEnd type="none" w="sm" len="sm"/>
            <a:tailEnd type="none" w="sm" len="sm"/>
          </a:ln>
        </p:spPr>
      </p:cxnSp>
      <p:cxnSp>
        <p:nvCxnSpPr>
          <p:cNvPr id="51" name="Google Shape;51;p4"/>
          <p:cNvCxnSpPr/>
          <p:nvPr/>
        </p:nvCxnSpPr>
        <p:spPr>
          <a:xfrm>
            <a:off x="5407727" y="3349986"/>
            <a:ext cx="2894013" cy="0"/>
          </a:xfrm>
          <a:prstGeom prst="straightConnector1">
            <a:avLst/>
          </a:prstGeom>
          <a:noFill/>
          <a:ln w="38100" cap="flat" cmpd="sng">
            <a:solidFill>
              <a:schemeClr val="lt1"/>
            </a:solidFill>
            <a:prstDash val="solid"/>
            <a:miter lim="800000"/>
            <a:headEnd type="none" w="sm" len="sm"/>
            <a:tailEnd type="none" w="sm" len="sm"/>
          </a:ln>
        </p:spPr>
      </p:cxnSp>
      <p:grpSp>
        <p:nvGrpSpPr>
          <p:cNvPr id="52" name="Google Shape;52;p4"/>
          <p:cNvGrpSpPr/>
          <p:nvPr/>
        </p:nvGrpSpPr>
        <p:grpSpPr>
          <a:xfrm>
            <a:off x="8611411" y="204419"/>
            <a:ext cx="479488" cy="479488"/>
            <a:chOff x="8521011" y="589820"/>
            <a:chExt cx="551330" cy="551330"/>
          </a:xfrm>
        </p:grpSpPr>
        <p:sp>
          <p:nvSpPr>
            <p:cNvPr id="53" name="Google Shape;53;p4"/>
            <p:cNvSpPr/>
            <p:nvPr/>
          </p:nvSpPr>
          <p:spPr>
            <a:xfrm rot="8100000">
              <a:off x="8601751" y="670560"/>
              <a:ext cx="389849" cy="389849"/>
            </a:xfrm>
            <a:prstGeom prst="teardrop">
              <a:avLst>
                <a:gd name="adj" fmla="val 100000"/>
              </a:avLst>
            </a:prstGeom>
            <a:noFill/>
            <a:ln w="19050" cap="flat" cmpd="sng">
              <a:solidFill>
                <a:schemeClr val="lt1">
                  <a:alpha val="4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4" name="Google Shape;54;p4"/>
            <p:cNvSpPr/>
            <p:nvPr/>
          </p:nvSpPr>
          <p:spPr>
            <a:xfrm>
              <a:off x="8650666" y="716799"/>
              <a:ext cx="291441" cy="291441"/>
            </a:xfrm>
            <a:prstGeom prst="ellipse">
              <a:avLst/>
            </a:prstGeom>
            <a:noFill/>
            <a:ln w="19050" cap="flat" cmpd="sng">
              <a:solidFill>
                <a:schemeClr val="lt1">
                  <a:alpha val="4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cxnSp>
        <p:nvCxnSpPr>
          <p:cNvPr id="55" name="Google Shape;55;p4"/>
          <p:cNvCxnSpPr>
            <a:stCxn id="55" idx="7"/>
          </p:cNvCxnSpPr>
          <p:nvPr/>
        </p:nvCxnSpPr>
        <p:spPr>
          <a:xfrm flipH="1">
            <a:off x="8850855" y="683906"/>
            <a:ext cx="300" cy="3948300"/>
          </a:xfrm>
          <a:prstGeom prst="straightConnector1">
            <a:avLst/>
          </a:prstGeom>
          <a:noFill/>
          <a:ln w="19050" cap="flat" cmpd="sng">
            <a:solidFill>
              <a:schemeClr val="lt1">
                <a:alpha val="49803"/>
              </a:schemeClr>
            </a:solidFill>
            <a:prstDash val="dash"/>
            <a:miter lim="800000"/>
            <a:headEnd type="none" w="sm" len="sm"/>
            <a:tailEnd type="none" w="sm" len="sm"/>
          </a:ln>
        </p:spPr>
      </p:cxnSp>
      <p:grpSp>
        <p:nvGrpSpPr>
          <p:cNvPr id="56" name="Google Shape;56;p4"/>
          <p:cNvGrpSpPr/>
          <p:nvPr/>
        </p:nvGrpSpPr>
        <p:grpSpPr>
          <a:xfrm>
            <a:off x="8611159" y="4170298"/>
            <a:ext cx="479488" cy="479488"/>
            <a:chOff x="8521011" y="589820"/>
            <a:chExt cx="551330" cy="551330"/>
          </a:xfrm>
        </p:grpSpPr>
        <p:sp>
          <p:nvSpPr>
            <p:cNvPr id="57" name="Google Shape;57;p4"/>
            <p:cNvSpPr/>
            <p:nvPr/>
          </p:nvSpPr>
          <p:spPr>
            <a:xfrm rot="8100000">
              <a:off x="8601751" y="670560"/>
              <a:ext cx="389849" cy="389849"/>
            </a:xfrm>
            <a:prstGeom prst="teardrop">
              <a:avLst>
                <a:gd name="adj" fmla="val 100000"/>
              </a:avLst>
            </a:prstGeom>
            <a:solidFill>
              <a:srgbClr val="4B92DB"/>
            </a:solidFill>
            <a:ln w="19050" cap="flat" cmpd="sng">
              <a:solidFill>
                <a:schemeClr val="lt1">
                  <a:alpha val="4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58" name="Google Shape;58;p4"/>
            <p:cNvSpPr/>
            <p:nvPr/>
          </p:nvSpPr>
          <p:spPr>
            <a:xfrm>
              <a:off x="8650666" y="716799"/>
              <a:ext cx="291441" cy="291441"/>
            </a:xfrm>
            <a:prstGeom prst="ellipse">
              <a:avLst/>
            </a:prstGeom>
            <a:solidFill>
              <a:srgbClr val="4B92DB"/>
            </a:solidFill>
            <a:ln w="19050" cap="flat" cmpd="sng">
              <a:solidFill>
                <a:schemeClr val="lt1">
                  <a:alpha val="4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Results 2">
  <p:cSld name="Results_1">
    <p:spTree>
      <p:nvGrpSpPr>
        <p:cNvPr id="1" name="Shape 75"/>
        <p:cNvGrpSpPr/>
        <p:nvPr/>
      </p:nvGrpSpPr>
      <p:grpSpPr>
        <a:xfrm>
          <a:off x="0" y="0"/>
          <a:ext cx="0" cy="0"/>
          <a:chOff x="0" y="0"/>
          <a:chExt cx="0" cy="0"/>
        </a:xfrm>
      </p:grpSpPr>
      <p:sp>
        <p:nvSpPr>
          <p:cNvPr id="76" name="Google Shape;76;p6"/>
          <p:cNvSpPr txBox="1">
            <a:spLocks noGrp="1"/>
          </p:cNvSpPr>
          <p:nvPr>
            <p:ph type="dt" idx="10"/>
          </p:nvPr>
        </p:nvSpPr>
        <p:spPr>
          <a:xfrm>
            <a:off x="0" y="4453995"/>
            <a:ext cx="2057400" cy="2745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a:solidFill>
                  <a:srgbClr val="888888"/>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77" name="Google Shape;77;p6"/>
          <p:cNvSpPr txBox="1">
            <a:spLocks noGrp="1"/>
          </p:cNvSpPr>
          <p:nvPr>
            <p:ph type="sldNum" idx="12"/>
          </p:nvPr>
        </p:nvSpPr>
        <p:spPr>
          <a:xfrm>
            <a:off x="7086600" y="4873005"/>
            <a:ext cx="2057400" cy="2745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a:solidFill>
                  <a:srgbClr val="888888"/>
                </a:solidFill>
                <a:latin typeface="Open Sans"/>
                <a:ea typeface="Open Sans"/>
                <a:cs typeface="Open Sans"/>
                <a:sym typeface="Open Sans"/>
              </a:defRPr>
            </a:lvl1pPr>
            <a:lvl2pPr marL="0" marR="0" lvl="1" indent="0" algn="r" rtl="0">
              <a:spcBef>
                <a:spcPts val="0"/>
              </a:spcBef>
              <a:spcAft>
                <a:spcPts val="0"/>
              </a:spcAft>
              <a:buNone/>
              <a:defRPr sz="1200">
                <a:solidFill>
                  <a:srgbClr val="888888"/>
                </a:solidFill>
                <a:latin typeface="Open Sans"/>
                <a:ea typeface="Open Sans"/>
                <a:cs typeface="Open Sans"/>
                <a:sym typeface="Open Sans"/>
              </a:defRPr>
            </a:lvl2pPr>
            <a:lvl3pPr marL="0" marR="0" lvl="2" indent="0" algn="r" rtl="0">
              <a:spcBef>
                <a:spcPts val="0"/>
              </a:spcBef>
              <a:spcAft>
                <a:spcPts val="0"/>
              </a:spcAft>
              <a:buNone/>
              <a:defRPr sz="1200">
                <a:solidFill>
                  <a:srgbClr val="888888"/>
                </a:solidFill>
                <a:latin typeface="Open Sans"/>
                <a:ea typeface="Open Sans"/>
                <a:cs typeface="Open Sans"/>
                <a:sym typeface="Open Sans"/>
              </a:defRPr>
            </a:lvl3pPr>
            <a:lvl4pPr marL="0" marR="0" lvl="3" indent="0" algn="r" rtl="0">
              <a:spcBef>
                <a:spcPts val="0"/>
              </a:spcBef>
              <a:spcAft>
                <a:spcPts val="0"/>
              </a:spcAft>
              <a:buNone/>
              <a:defRPr sz="1200">
                <a:solidFill>
                  <a:srgbClr val="888888"/>
                </a:solidFill>
                <a:latin typeface="Open Sans"/>
                <a:ea typeface="Open Sans"/>
                <a:cs typeface="Open Sans"/>
                <a:sym typeface="Open Sans"/>
              </a:defRPr>
            </a:lvl4pPr>
            <a:lvl5pPr marL="0" marR="0" lvl="4" indent="0" algn="r" rtl="0">
              <a:spcBef>
                <a:spcPts val="0"/>
              </a:spcBef>
              <a:spcAft>
                <a:spcPts val="0"/>
              </a:spcAft>
              <a:buNone/>
              <a:defRPr sz="1200">
                <a:solidFill>
                  <a:srgbClr val="888888"/>
                </a:solidFill>
                <a:latin typeface="Open Sans"/>
                <a:ea typeface="Open Sans"/>
                <a:cs typeface="Open Sans"/>
                <a:sym typeface="Open Sans"/>
              </a:defRPr>
            </a:lvl5pPr>
            <a:lvl6pPr marL="0" marR="0" lvl="5" indent="0" algn="r" rtl="0">
              <a:spcBef>
                <a:spcPts val="0"/>
              </a:spcBef>
              <a:spcAft>
                <a:spcPts val="0"/>
              </a:spcAft>
              <a:buNone/>
              <a:defRPr sz="1200">
                <a:solidFill>
                  <a:srgbClr val="888888"/>
                </a:solidFill>
                <a:latin typeface="Open Sans"/>
                <a:ea typeface="Open Sans"/>
                <a:cs typeface="Open Sans"/>
                <a:sym typeface="Open Sans"/>
              </a:defRPr>
            </a:lvl6pPr>
            <a:lvl7pPr marL="0" marR="0" lvl="6" indent="0" algn="r" rtl="0">
              <a:spcBef>
                <a:spcPts val="0"/>
              </a:spcBef>
              <a:spcAft>
                <a:spcPts val="0"/>
              </a:spcAft>
              <a:buNone/>
              <a:defRPr sz="1200">
                <a:solidFill>
                  <a:srgbClr val="888888"/>
                </a:solidFill>
                <a:latin typeface="Open Sans"/>
                <a:ea typeface="Open Sans"/>
                <a:cs typeface="Open Sans"/>
                <a:sym typeface="Open Sans"/>
              </a:defRPr>
            </a:lvl7pPr>
            <a:lvl8pPr marL="0" marR="0" lvl="7" indent="0" algn="r" rtl="0">
              <a:spcBef>
                <a:spcPts val="0"/>
              </a:spcBef>
              <a:spcAft>
                <a:spcPts val="0"/>
              </a:spcAft>
              <a:buNone/>
              <a:defRPr sz="1200">
                <a:solidFill>
                  <a:srgbClr val="888888"/>
                </a:solidFill>
                <a:latin typeface="Open Sans"/>
                <a:ea typeface="Open Sans"/>
                <a:cs typeface="Open Sans"/>
                <a:sym typeface="Open Sans"/>
              </a:defRPr>
            </a:lvl8pPr>
            <a:lvl9pPr marL="0" marR="0" lvl="8" indent="0" algn="r" rtl="0">
              <a:spcBef>
                <a:spcPts val="0"/>
              </a:spcBef>
              <a:spcAft>
                <a:spcPts val="0"/>
              </a:spcAft>
              <a:buNone/>
              <a:defRPr sz="1200">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78" name="Google Shape;78;p6"/>
          <p:cNvSpPr/>
          <p:nvPr/>
        </p:nvSpPr>
        <p:spPr>
          <a:xfrm>
            <a:off x="0" y="0"/>
            <a:ext cx="4565400" cy="51477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9" name="Google Shape;79;p6"/>
          <p:cNvSpPr/>
          <p:nvPr/>
        </p:nvSpPr>
        <p:spPr>
          <a:xfrm>
            <a:off x="4565468" y="0"/>
            <a:ext cx="4578600" cy="5147700"/>
          </a:xfrm>
          <a:prstGeom prst="rect">
            <a:avLst/>
          </a:prstGeom>
          <a:solidFill>
            <a:srgbClr val="4B92DB"/>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80" name="Google Shape;80;p6"/>
          <p:cNvSpPr txBox="1">
            <a:spLocks noGrp="1"/>
          </p:cNvSpPr>
          <p:nvPr>
            <p:ph type="body" idx="1"/>
          </p:nvPr>
        </p:nvSpPr>
        <p:spPr>
          <a:xfrm>
            <a:off x="835727" y="892175"/>
            <a:ext cx="2894100" cy="752400"/>
          </a:xfrm>
          <a:prstGeom prst="rect">
            <a:avLst/>
          </a:prstGeom>
          <a:noFill/>
          <a:ln>
            <a:noFill/>
          </a:ln>
        </p:spPr>
        <p:txBody>
          <a:bodyPr spcFirstLastPara="1" wrap="square" lIns="91425" tIns="91425" rIns="91425" bIns="91425" anchor="t" anchorCtr="0"/>
          <a:lstStyle>
            <a:lvl1pPr marL="457200" marR="0" lvl="0" indent="-457200" algn="ctr" rtl="0">
              <a:lnSpc>
                <a:spcPct val="90000"/>
              </a:lnSpc>
              <a:spcBef>
                <a:spcPts val="712"/>
              </a:spcBef>
              <a:spcAft>
                <a:spcPts val="0"/>
              </a:spcAft>
              <a:buClr>
                <a:srgbClr val="000000"/>
              </a:buClr>
              <a:buSzPts val="3600"/>
              <a:buFont typeface="Arial"/>
              <a:buChar char="•"/>
              <a:defRPr sz="3600" b="0" i="0" u="none" strike="noStrike" cap="none">
                <a:solidFill>
                  <a:srgbClr val="000000"/>
                </a:solidFill>
                <a:latin typeface="Open Sans"/>
                <a:ea typeface="Open Sans"/>
                <a:cs typeface="Open Sans"/>
                <a:sym typeface="Open Sans"/>
              </a:defRPr>
            </a:lvl1pPr>
            <a:lvl2pPr marL="914400" marR="0" lvl="1" indent="-337121" algn="l" rtl="0">
              <a:lnSpc>
                <a:spcPct val="90000"/>
              </a:lnSpc>
              <a:spcBef>
                <a:spcPts val="356"/>
              </a:spcBef>
              <a:spcAft>
                <a:spcPts val="0"/>
              </a:spcAft>
              <a:buClr>
                <a:srgbClr val="000000"/>
              </a:buClr>
              <a:buSzPts val="1709"/>
              <a:buFont typeface="Arial"/>
              <a:buChar char="•"/>
              <a:defRPr sz="1709" b="0" i="0" u="none" strike="noStrike" cap="none">
                <a:solidFill>
                  <a:srgbClr val="000000"/>
                </a:solidFill>
                <a:latin typeface="Open Sans"/>
                <a:ea typeface="Open Sans"/>
                <a:cs typeface="Open Sans"/>
                <a:sym typeface="Open Sans"/>
              </a:defRPr>
            </a:lvl2pPr>
            <a:lvl3pPr marL="1371600" marR="0" lvl="2" indent="-319024" algn="l" rtl="0">
              <a:lnSpc>
                <a:spcPct val="90000"/>
              </a:lnSpc>
              <a:spcBef>
                <a:spcPts val="356"/>
              </a:spcBef>
              <a:spcAft>
                <a:spcPts val="0"/>
              </a:spcAft>
              <a:buClr>
                <a:srgbClr val="000000"/>
              </a:buClr>
              <a:buSzPts val="1424"/>
              <a:buFont typeface="Arial"/>
              <a:buChar char="•"/>
              <a:defRPr sz="1424" b="0" i="0" u="none" strike="noStrike" cap="none">
                <a:solidFill>
                  <a:srgbClr val="000000"/>
                </a:solidFill>
                <a:latin typeface="Open Sans"/>
                <a:ea typeface="Open Sans"/>
                <a:cs typeface="Open Sans"/>
                <a:sym typeface="Open Sans"/>
              </a:defRPr>
            </a:lvl3pPr>
            <a:lvl4pPr marL="1828800" marR="0" lvl="3" indent="-310007" algn="l" rtl="0">
              <a:lnSpc>
                <a:spcPct val="90000"/>
              </a:lnSpc>
              <a:spcBef>
                <a:spcPts val="356"/>
              </a:spcBef>
              <a:spcAft>
                <a:spcPts val="0"/>
              </a:spcAft>
              <a:buClr>
                <a:srgbClr val="000000"/>
              </a:buClr>
              <a:buSzPts val="1282"/>
              <a:buFont typeface="Arial"/>
              <a:buChar char="•"/>
              <a:defRPr sz="1282" b="0" i="0" u="none" strike="noStrike" cap="none">
                <a:solidFill>
                  <a:srgbClr val="000000"/>
                </a:solidFill>
                <a:latin typeface="Open Sans"/>
                <a:ea typeface="Open Sans"/>
                <a:cs typeface="Open Sans"/>
                <a:sym typeface="Open Sans"/>
              </a:defRPr>
            </a:lvl4pPr>
            <a:lvl5pPr marL="2286000" marR="0" lvl="4" indent="-310007" algn="l" rtl="0">
              <a:lnSpc>
                <a:spcPct val="90000"/>
              </a:lnSpc>
              <a:spcBef>
                <a:spcPts val="356"/>
              </a:spcBef>
              <a:spcAft>
                <a:spcPts val="0"/>
              </a:spcAft>
              <a:buClr>
                <a:srgbClr val="000000"/>
              </a:buClr>
              <a:buSzPts val="1282"/>
              <a:buFont typeface="Arial"/>
              <a:buChar char="•"/>
              <a:defRPr sz="1282" b="0" i="0" u="none" strike="noStrike" cap="none">
                <a:solidFill>
                  <a:srgbClr val="000000"/>
                </a:solidFill>
                <a:latin typeface="Open Sans"/>
                <a:ea typeface="Open Sans"/>
                <a:cs typeface="Open Sans"/>
                <a:sym typeface="Open Sans"/>
              </a:defRPr>
            </a:lvl5pPr>
            <a:lvl6pPr marL="2743200" marR="0" lvl="5" indent="-310007" algn="l" rtl="0">
              <a:lnSpc>
                <a:spcPct val="90000"/>
              </a:lnSpc>
              <a:spcBef>
                <a:spcPts val="356"/>
              </a:spcBef>
              <a:spcAft>
                <a:spcPts val="0"/>
              </a:spcAft>
              <a:buClr>
                <a:srgbClr val="000000"/>
              </a:buClr>
              <a:buSzPts val="1282"/>
              <a:buFont typeface="Arial"/>
              <a:buChar char="•"/>
              <a:defRPr sz="1282" b="0" i="0" u="none" strike="noStrike" cap="none">
                <a:solidFill>
                  <a:srgbClr val="000000"/>
                </a:solidFill>
                <a:latin typeface="Calibri"/>
                <a:ea typeface="Calibri"/>
                <a:cs typeface="Calibri"/>
                <a:sym typeface="Calibri"/>
              </a:defRPr>
            </a:lvl6pPr>
            <a:lvl7pPr marL="3200400" marR="0" lvl="6" indent="-310007" algn="l" rtl="0">
              <a:lnSpc>
                <a:spcPct val="90000"/>
              </a:lnSpc>
              <a:spcBef>
                <a:spcPts val="356"/>
              </a:spcBef>
              <a:spcAft>
                <a:spcPts val="0"/>
              </a:spcAft>
              <a:buClr>
                <a:srgbClr val="000000"/>
              </a:buClr>
              <a:buSzPts val="1282"/>
              <a:buFont typeface="Arial"/>
              <a:buChar char="•"/>
              <a:defRPr sz="1282" b="0" i="0" u="none" strike="noStrike" cap="none">
                <a:solidFill>
                  <a:srgbClr val="000000"/>
                </a:solidFill>
                <a:latin typeface="Calibri"/>
                <a:ea typeface="Calibri"/>
                <a:cs typeface="Calibri"/>
                <a:sym typeface="Calibri"/>
              </a:defRPr>
            </a:lvl7pPr>
            <a:lvl8pPr marL="3657600" marR="0" lvl="7" indent="-310007" algn="l" rtl="0">
              <a:lnSpc>
                <a:spcPct val="90000"/>
              </a:lnSpc>
              <a:spcBef>
                <a:spcPts val="356"/>
              </a:spcBef>
              <a:spcAft>
                <a:spcPts val="0"/>
              </a:spcAft>
              <a:buClr>
                <a:srgbClr val="000000"/>
              </a:buClr>
              <a:buSzPts val="1282"/>
              <a:buFont typeface="Arial"/>
              <a:buChar char="•"/>
              <a:defRPr sz="1282" b="0" i="0" u="none" strike="noStrike" cap="none">
                <a:solidFill>
                  <a:srgbClr val="000000"/>
                </a:solidFill>
                <a:latin typeface="Calibri"/>
                <a:ea typeface="Calibri"/>
                <a:cs typeface="Calibri"/>
                <a:sym typeface="Calibri"/>
              </a:defRPr>
            </a:lvl8pPr>
            <a:lvl9pPr marL="4114800" marR="0" lvl="8" indent="-310007" algn="l" rtl="0">
              <a:lnSpc>
                <a:spcPct val="90000"/>
              </a:lnSpc>
              <a:spcBef>
                <a:spcPts val="356"/>
              </a:spcBef>
              <a:spcAft>
                <a:spcPts val="0"/>
              </a:spcAft>
              <a:buClr>
                <a:srgbClr val="000000"/>
              </a:buClr>
              <a:buSzPts val="1282"/>
              <a:buFont typeface="Arial"/>
              <a:buChar char="•"/>
              <a:defRPr sz="1282" b="0" i="0" u="none" strike="noStrike" cap="none">
                <a:solidFill>
                  <a:srgbClr val="000000"/>
                </a:solidFill>
                <a:latin typeface="Calibri"/>
                <a:ea typeface="Calibri"/>
                <a:cs typeface="Calibri"/>
                <a:sym typeface="Calibri"/>
              </a:defRPr>
            </a:lvl9pPr>
          </a:lstStyle>
          <a:p>
            <a:endParaRPr/>
          </a:p>
        </p:txBody>
      </p:sp>
      <p:sp>
        <p:nvSpPr>
          <p:cNvPr id="81" name="Google Shape;81;p6"/>
          <p:cNvSpPr txBox="1">
            <a:spLocks noGrp="1"/>
          </p:cNvSpPr>
          <p:nvPr>
            <p:ph type="body" idx="2"/>
          </p:nvPr>
        </p:nvSpPr>
        <p:spPr>
          <a:xfrm>
            <a:off x="835727" y="1794478"/>
            <a:ext cx="2894100" cy="1552500"/>
          </a:xfrm>
          <a:prstGeom prst="rect">
            <a:avLst/>
          </a:prstGeom>
          <a:noFill/>
          <a:ln>
            <a:noFill/>
          </a:ln>
        </p:spPr>
        <p:txBody>
          <a:bodyPr spcFirstLastPara="1" wrap="square" lIns="91425" tIns="91425" rIns="91425" bIns="91425" anchor="t" anchorCtr="0"/>
          <a:lstStyle>
            <a:lvl1pPr marL="457200" marR="0" lvl="0" indent="-495300" algn="ctr" rtl="0">
              <a:lnSpc>
                <a:spcPct val="90000"/>
              </a:lnSpc>
              <a:spcBef>
                <a:spcPts val="712"/>
              </a:spcBef>
              <a:spcAft>
                <a:spcPts val="0"/>
              </a:spcAft>
              <a:buClr>
                <a:srgbClr val="000000"/>
              </a:buClr>
              <a:buSzPts val="4200"/>
              <a:buFont typeface="Open Sans ExtraBold"/>
              <a:buChar char="•"/>
              <a:defRPr sz="4200" i="0" u="none" strike="noStrike" cap="none">
                <a:solidFill>
                  <a:srgbClr val="000000"/>
                </a:solidFill>
                <a:latin typeface="Open Sans ExtraBold"/>
                <a:ea typeface="Open Sans ExtraBold"/>
                <a:cs typeface="Open Sans ExtraBold"/>
                <a:sym typeface="Open Sans ExtraBold"/>
              </a:defRPr>
            </a:lvl1pPr>
            <a:lvl2pPr marL="914400" marR="0" lvl="1" indent="-337121" algn="l" rtl="0">
              <a:lnSpc>
                <a:spcPct val="90000"/>
              </a:lnSpc>
              <a:spcBef>
                <a:spcPts val="356"/>
              </a:spcBef>
              <a:spcAft>
                <a:spcPts val="0"/>
              </a:spcAft>
              <a:buClr>
                <a:srgbClr val="000000"/>
              </a:buClr>
              <a:buSzPts val="1709"/>
              <a:buFont typeface="Open Sans ExtraBold"/>
              <a:buChar char="•"/>
              <a:defRPr sz="1709" i="0" u="none" strike="noStrike" cap="none">
                <a:solidFill>
                  <a:srgbClr val="000000"/>
                </a:solidFill>
                <a:latin typeface="Open Sans ExtraBold"/>
                <a:ea typeface="Open Sans ExtraBold"/>
                <a:cs typeface="Open Sans ExtraBold"/>
                <a:sym typeface="Open Sans ExtraBold"/>
              </a:defRPr>
            </a:lvl2pPr>
            <a:lvl3pPr marL="1371600" marR="0" lvl="2" indent="-319024" algn="l" rtl="0">
              <a:lnSpc>
                <a:spcPct val="90000"/>
              </a:lnSpc>
              <a:spcBef>
                <a:spcPts val="356"/>
              </a:spcBef>
              <a:spcAft>
                <a:spcPts val="0"/>
              </a:spcAft>
              <a:buClr>
                <a:srgbClr val="000000"/>
              </a:buClr>
              <a:buSzPts val="1424"/>
              <a:buFont typeface="Open Sans ExtraBold"/>
              <a:buChar char="•"/>
              <a:defRPr sz="1424" i="0" u="none" strike="noStrike" cap="none">
                <a:solidFill>
                  <a:srgbClr val="000000"/>
                </a:solidFill>
                <a:latin typeface="Open Sans ExtraBold"/>
                <a:ea typeface="Open Sans ExtraBold"/>
                <a:cs typeface="Open Sans ExtraBold"/>
                <a:sym typeface="Open Sans ExtraBold"/>
              </a:defRPr>
            </a:lvl3pPr>
            <a:lvl4pPr marL="1828800" marR="0" lvl="3" indent="-310007" algn="l" rtl="0">
              <a:lnSpc>
                <a:spcPct val="90000"/>
              </a:lnSpc>
              <a:spcBef>
                <a:spcPts val="356"/>
              </a:spcBef>
              <a:spcAft>
                <a:spcPts val="0"/>
              </a:spcAft>
              <a:buClr>
                <a:srgbClr val="000000"/>
              </a:buClr>
              <a:buSzPts val="1282"/>
              <a:buFont typeface="Open Sans ExtraBold"/>
              <a:buChar char="•"/>
              <a:defRPr sz="1282" i="0" u="none" strike="noStrike" cap="none">
                <a:solidFill>
                  <a:srgbClr val="000000"/>
                </a:solidFill>
                <a:latin typeface="Open Sans ExtraBold"/>
                <a:ea typeface="Open Sans ExtraBold"/>
                <a:cs typeface="Open Sans ExtraBold"/>
                <a:sym typeface="Open Sans ExtraBold"/>
              </a:defRPr>
            </a:lvl4pPr>
            <a:lvl5pPr marL="2286000" marR="0" lvl="4" indent="-310007" algn="l" rtl="0">
              <a:lnSpc>
                <a:spcPct val="90000"/>
              </a:lnSpc>
              <a:spcBef>
                <a:spcPts val="356"/>
              </a:spcBef>
              <a:spcAft>
                <a:spcPts val="0"/>
              </a:spcAft>
              <a:buClr>
                <a:srgbClr val="000000"/>
              </a:buClr>
              <a:buSzPts val="1282"/>
              <a:buFont typeface="Open Sans ExtraBold"/>
              <a:buChar char="•"/>
              <a:defRPr sz="1282" i="0" u="none" strike="noStrike" cap="none">
                <a:solidFill>
                  <a:srgbClr val="000000"/>
                </a:solidFill>
                <a:latin typeface="Open Sans ExtraBold"/>
                <a:ea typeface="Open Sans ExtraBold"/>
                <a:cs typeface="Open Sans ExtraBold"/>
                <a:sym typeface="Open Sans ExtraBold"/>
              </a:defRPr>
            </a:lvl5pPr>
            <a:lvl6pPr marL="2743200" marR="0" lvl="5" indent="-310007" algn="l" rtl="0">
              <a:lnSpc>
                <a:spcPct val="90000"/>
              </a:lnSpc>
              <a:spcBef>
                <a:spcPts val="356"/>
              </a:spcBef>
              <a:spcAft>
                <a:spcPts val="0"/>
              </a:spcAft>
              <a:buClr>
                <a:srgbClr val="000000"/>
              </a:buClr>
              <a:buSzPts val="1282"/>
              <a:buFont typeface="Open Sans ExtraBold"/>
              <a:buChar char="•"/>
              <a:defRPr sz="1282" i="0" u="none" strike="noStrike" cap="none">
                <a:solidFill>
                  <a:srgbClr val="000000"/>
                </a:solidFill>
                <a:latin typeface="Open Sans ExtraBold"/>
                <a:ea typeface="Open Sans ExtraBold"/>
                <a:cs typeface="Open Sans ExtraBold"/>
                <a:sym typeface="Open Sans ExtraBold"/>
              </a:defRPr>
            </a:lvl6pPr>
            <a:lvl7pPr marL="3200400" marR="0" lvl="6" indent="-310007" algn="l" rtl="0">
              <a:lnSpc>
                <a:spcPct val="90000"/>
              </a:lnSpc>
              <a:spcBef>
                <a:spcPts val="356"/>
              </a:spcBef>
              <a:spcAft>
                <a:spcPts val="0"/>
              </a:spcAft>
              <a:buClr>
                <a:srgbClr val="000000"/>
              </a:buClr>
              <a:buSzPts val="1282"/>
              <a:buFont typeface="Open Sans ExtraBold"/>
              <a:buChar char="•"/>
              <a:defRPr sz="1282" i="0" u="none" strike="noStrike" cap="none">
                <a:solidFill>
                  <a:srgbClr val="000000"/>
                </a:solidFill>
                <a:latin typeface="Open Sans ExtraBold"/>
                <a:ea typeface="Open Sans ExtraBold"/>
                <a:cs typeface="Open Sans ExtraBold"/>
                <a:sym typeface="Open Sans ExtraBold"/>
              </a:defRPr>
            </a:lvl7pPr>
            <a:lvl8pPr marL="3657600" marR="0" lvl="7" indent="-310007" algn="l" rtl="0">
              <a:lnSpc>
                <a:spcPct val="90000"/>
              </a:lnSpc>
              <a:spcBef>
                <a:spcPts val="356"/>
              </a:spcBef>
              <a:spcAft>
                <a:spcPts val="0"/>
              </a:spcAft>
              <a:buClr>
                <a:srgbClr val="000000"/>
              </a:buClr>
              <a:buSzPts val="1282"/>
              <a:buFont typeface="Open Sans ExtraBold"/>
              <a:buChar char="•"/>
              <a:defRPr sz="1282" i="0" u="none" strike="noStrike" cap="none">
                <a:solidFill>
                  <a:srgbClr val="000000"/>
                </a:solidFill>
                <a:latin typeface="Open Sans ExtraBold"/>
                <a:ea typeface="Open Sans ExtraBold"/>
                <a:cs typeface="Open Sans ExtraBold"/>
                <a:sym typeface="Open Sans ExtraBold"/>
              </a:defRPr>
            </a:lvl8pPr>
            <a:lvl9pPr marL="4114800" marR="0" lvl="8" indent="-310007" algn="l" rtl="0">
              <a:lnSpc>
                <a:spcPct val="90000"/>
              </a:lnSpc>
              <a:spcBef>
                <a:spcPts val="356"/>
              </a:spcBef>
              <a:spcAft>
                <a:spcPts val="0"/>
              </a:spcAft>
              <a:buClr>
                <a:srgbClr val="000000"/>
              </a:buClr>
              <a:buSzPts val="1282"/>
              <a:buFont typeface="Open Sans ExtraBold"/>
              <a:buChar char="•"/>
              <a:defRPr sz="1282" i="0" u="none" strike="noStrike" cap="none">
                <a:solidFill>
                  <a:srgbClr val="000000"/>
                </a:solidFill>
                <a:latin typeface="Open Sans ExtraBold"/>
                <a:ea typeface="Open Sans ExtraBold"/>
                <a:cs typeface="Open Sans ExtraBold"/>
                <a:sym typeface="Open Sans ExtraBold"/>
              </a:defRPr>
            </a:lvl9pPr>
          </a:lstStyle>
          <a:p>
            <a:endParaRPr/>
          </a:p>
        </p:txBody>
      </p:sp>
      <p:sp>
        <p:nvSpPr>
          <p:cNvPr id="82" name="Google Shape;82;p6"/>
          <p:cNvSpPr txBox="1">
            <a:spLocks noGrp="1"/>
          </p:cNvSpPr>
          <p:nvPr>
            <p:ph type="body" idx="3"/>
          </p:nvPr>
        </p:nvSpPr>
        <p:spPr>
          <a:xfrm>
            <a:off x="5407727" y="892175"/>
            <a:ext cx="2894100" cy="752400"/>
          </a:xfrm>
          <a:prstGeom prst="rect">
            <a:avLst/>
          </a:prstGeom>
          <a:noFill/>
          <a:ln>
            <a:noFill/>
          </a:ln>
        </p:spPr>
        <p:txBody>
          <a:bodyPr spcFirstLastPara="1" wrap="square" lIns="91425" tIns="91425" rIns="91425" bIns="91425" anchor="t" anchorCtr="0"/>
          <a:lstStyle>
            <a:lvl1pPr marL="457200" marR="0" lvl="0" indent="-457200" algn="ctr" rtl="0">
              <a:lnSpc>
                <a:spcPct val="90000"/>
              </a:lnSpc>
              <a:spcBef>
                <a:spcPts val="712"/>
              </a:spcBef>
              <a:spcAft>
                <a:spcPts val="0"/>
              </a:spcAft>
              <a:buClr>
                <a:srgbClr val="FFFFFF"/>
              </a:buClr>
              <a:buSzPts val="3600"/>
              <a:buFont typeface="Arial"/>
              <a:buChar char="•"/>
              <a:defRPr sz="3600" b="0" i="0" u="none" strike="noStrike" cap="none">
                <a:solidFill>
                  <a:srgbClr val="FFFFFF"/>
                </a:solidFill>
                <a:latin typeface="Open Sans"/>
                <a:ea typeface="Open Sans"/>
                <a:cs typeface="Open Sans"/>
                <a:sym typeface="Open Sans"/>
              </a:defRPr>
            </a:lvl1pPr>
            <a:lvl2pPr marL="914400" marR="0" lvl="1" indent="-337121" algn="l" rtl="0">
              <a:lnSpc>
                <a:spcPct val="90000"/>
              </a:lnSpc>
              <a:spcBef>
                <a:spcPts val="356"/>
              </a:spcBef>
              <a:spcAft>
                <a:spcPts val="0"/>
              </a:spcAft>
              <a:buClr>
                <a:srgbClr val="FFFFFF"/>
              </a:buClr>
              <a:buSzPts val="1709"/>
              <a:buFont typeface="Arial"/>
              <a:buChar char="•"/>
              <a:defRPr sz="1709" b="0" i="0" u="none" strike="noStrike" cap="none">
                <a:solidFill>
                  <a:srgbClr val="FFFFFF"/>
                </a:solidFill>
                <a:latin typeface="Open Sans"/>
                <a:ea typeface="Open Sans"/>
                <a:cs typeface="Open Sans"/>
                <a:sym typeface="Open Sans"/>
              </a:defRPr>
            </a:lvl2pPr>
            <a:lvl3pPr marL="1371600" marR="0" lvl="2" indent="-319024" algn="l" rtl="0">
              <a:lnSpc>
                <a:spcPct val="90000"/>
              </a:lnSpc>
              <a:spcBef>
                <a:spcPts val="356"/>
              </a:spcBef>
              <a:spcAft>
                <a:spcPts val="0"/>
              </a:spcAft>
              <a:buClr>
                <a:srgbClr val="FFFFFF"/>
              </a:buClr>
              <a:buSzPts val="1424"/>
              <a:buFont typeface="Arial"/>
              <a:buChar char="•"/>
              <a:defRPr sz="1424" b="0" i="0" u="none" strike="noStrike" cap="none">
                <a:solidFill>
                  <a:srgbClr val="FFFFFF"/>
                </a:solidFill>
                <a:latin typeface="Open Sans"/>
                <a:ea typeface="Open Sans"/>
                <a:cs typeface="Open Sans"/>
                <a:sym typeface="Open Sans"/>
              </a:defRPr>
            </a:lvl3pPr>
            <a:lvl4pPr marL="1828800" marR="0" lvl="3" indent="-310007" algn="l" rtl="0">
              <a:lnSpc>
                <a:spcPct val="90000"/>
              </a:lnSpc>
              <a:spcBef>
                <a:spcPts val="356"/>
              </a:spcBef>
              <a:spcAft>
                <a:spcPts val="0"/>
              </a:spcAft>
              <a:buClr>
                <a:srgbClr val="FFFFFF"/>
              </a:buClr>
              <a:buSzPts val="1282"/>
              <a:buFont typeface="Arial"/>
              <a:buChar char="•"/>
              <a:defRPr sz="1282" b="0" i="0" u="none" strike="noStrike" cap="none">
                <a:solidFill>
                  <a:srgbClr val="FFFFFF"/>
                </a:solidFill>
                <a:latin typeface="Open Sans"/>
                <a:ea typeface="Open Sans"/>
                <a:cs typeface="Open Sans"/>
                <a:sym typeface="Open Sans"/>
              </a:defRPr>
            </a:lvl4pPr>
            <a:lvl5pPr marL="2286000" marR="0" lvl="4" indent="-310007" algn="l" rtl="0">
              <a:lnSpc>
                <a:spcPct val="90000"/>
              </a:lnSpc>
              <a:spcBef>
                <a:spcPts val="356"/>
              </a:spcBef>
              <a:spcAft>
                <a:spcPts val="0"/>
              </a:spcAft>
              <a:buClr>
                <a:srgbClr val="FFFFFF"/>
              </a:buClr>
              <a:buSzPts val="1282"/>
              <a:buFont typeface="Arial"/>
              <a:buChar char="•"/>
              <a:defRPr sz="1282" b="0" i="0" u="none" strike="noStrike" cap="none">
                <a:solidFill>
                  <a:srgbClr val="FFFFFF"/>
                </a:solidFill>
                <a:latin typeface="Open Sans"/>
                <a:ea typeface="Open Sans"/>
                <a:cs typeface="Open Sans"/>
                <a:sym typeface="Open Sans"/>
              </a:defRPr>
            </a:lvl5pPr>
            <a:lvl6pPr marL="2743200" marR="0" lvl="5" indent="-310007" algn="l" rtl="0">
              <a:lnSpc>
                <a:spcPct val="90000"/>
              </a:lnSpc>
              <a:spcBef>
                <a:spcPts val="356"/>
              </a:spcBef>
              <a:spcAft>
                <a:spcPts val="0"/>
              </a:spcAft>
              <a:buClr>
                <a:srgbClr val="FFFFFF"/>
              </a:buClr>
              <a:buSzPts val="1282"/>
              <a:buFont typeface="Arial"/>
              <a:buChar char="•"/>
              <a:defRPr sz="1282" b="0" i="0" u="none" strike="noStrike" cap="none">
                <a:solidFill>
                  <a:srgbClr val="FFFFFF"/>
                </a:solidFill>
                <a:latin typeface="Calibri"/>
                <a:ea typeface="Calibri"/>
                <a:cs typeface="Calibri"/>
                <a:sym typeface="Calibri"/>
              </a:defRPr>
            </a:lvl6pPr>
            <a:lvl7pPr marL="3200400" marR="0" lvl="6" indent="-310007" algn="l" rtl="0">
              <a:lnSpc>
                <a:spcPct val="90000"/>
              </a:lnSpc>
              <a:spcBef>
                <a:spcPts val="356"/>
              </a:spcBef>
              <a:spcAft>
                <a:spcPts val="0"/>
              </a:spcAft>
              <a:buClr>
                <a:srgbClr val="FFFFFF"/>
              </a:buClr>
              <a:buSzPts val="1282"/>
              <a:buFont typeface="Arial"/>
              <a:buChar char="•"/>
              <a:defRPr sz="1282" b="0" i="0" u="none" strike="noStrike" cap="none">
                <a:solidFill>
                  <a:srgbClr val="FFFFFF"/>
                </a:solidFill>
                <a:latin typeface="Calibri"/>
                <a:ea typeface="Calibri"/>
                <a:cs typeface="Calibri"/>
                <a:sym typeface="Calibri"/>
              </a:defRPr>
            </a:lvl7pPr>
            <a:lvl8pPr marL="3657600" marR="0" lvl="7" indent="-310007" algn="l" rtl="0">
              <a:lnSpc>
                <a:spcPct val="90000"/>
              </a:lnSpc>
              <a:spcBef>
                <a:spcPts val="356"/>
              </a:spcBef>
              <a:spcAft>
                <a:spcPts val="0"/>
              </a:spcAft>
              <a:buClr>
                <a:srgbClr val="FFFFFF"/>
              </a:buClr>
              <a:buSzPts val="1282"/>
              <a:buFont typeface="Arial"/>
              <a:buChar char="•"/>
              <a:defRPr sz="1282" b="0" i="0" u="none" strike="noStrike" cap="none">
                <a:solidFill>
                  <a:srgbClr val="FFFFFF"/>
                </a:solidFill>
                <a:latin typeface="Calibri"/>
                <a:ea typeface="Calibri"/>
                <a:cs typeface="Calibri"/>
                <a:sym typeface="Calibri"/>
              </a:defRPr>
            </a:lvl8pPr>
            <a:lvl9pPr marL="4114800" marR="0" lvl="8" indent="-310007" algn="l" rtl="0">
              <a:lnSpc>
                <a:spcPct val="90000"/>
              </a:lnSpc>
              <a:spcBef>
                <a:spcPts val="356"/>
              </a:spcBef>
              <a:spcAft>
                <a:spcPts val="0"/>
              </a:spcAft>
              <a:buClr>
                <a:srgbClr val="FFFFFF"/>
              </a:buClr>
              <a:buSzPts val="1282"/>
              <a:buFont typeface="Arial"/>
              <a:buChar char="•"/>
              <a:defRPr sz="1282" b="0" i="0" u="none" strike="noStrike" cap="none">
                <a:solidFill>
                  <a:srgbClr val="FFFFFF"/>
                </a:solidFill>
                <a:latin typeface="Calibri"/>
                <a:ea typeface="Calibri"/>
                <a:cs typeface="Calibri"/>
                <a:sym typeface="Calibri"/>
              </a:defRPr>
            </a:lvl9pPr>
          </a:lstStyle>
          <a:p>
            <a:endParaRPr/>
          </a:p>
        </p:txBody>
      </p:sp>
      <p:sp>
        <p:nvSpPr>
          <p:cNvPr id="83" name="Google Shape;83;p6"/>
          <p:cNvSpPr txBox="1">
            <a:spLocks noGrp="1"/>
          </p:cNvSpPr>
          <p:nvPr>
            <p:ph type="body" idx="4"/>
          </p:nvPr>
        </p:nvSpPr>
        <p:spPr>
          <a:xfrm>
            <a:off x="5407727" y="1794478"/>
            <a:ext cx="2894100" cy="1552500"/>
          </a:xfrm>
          <a:prstGeom prst="rect">
            <a:avLst/>
          </a:prstGeom>
          <a:noFill/>
          <a:ln>
            <a:noFill/>
          </a:ln>
        </p:spPr>
        <p:txBody>
          <a:bodyPr spcFirstLastPara="1" wrap="square" lIns="91425" tIns="91425" rIns="91425" bIns="91425" anchor="t" anchorCtr="0"/>
          <a:lstStyle>
            <a:lvl1pPr marL="457200" marR="0" lvl="0" indent="-495300" algn="ctr" rtl="0">
              <a:lnSpc>
                <a:spcPct val="90000"/>
              </a:lnSpc>
              <a:spcBef>
                <a:spcPts val="712"/>
              </a:spcBef>
              <a:spcAft>
                <a:spcPts val="0"/>
              </a:spcAft>
              <a:buClr>
                <a:srgbClr val="FFFFFF"/>
              </a:buClr>
              <a:buSzPts val="4200"/>
              <a:buFont typeface="Open Sans ExtraBold"/>
              <a:buChar char="•"/>
              <a:defRPr sz="4200" i="0" u="none" strike="noStrike" cap="none">
                <a:solidFill>
                  <a:srgbClr val="FFFFFF"/>
                </a:solidFill>
                <a:latin typeface="Open Sans ExtraBold"/>
                <a:ea typeface="Open Sans ExtraBold"/>
                <a:cs typeface="Open Sans ExtraBold"/>
                <a:sym typeface="Open Sans ExtraBold"/>
              </a:defRPr>
            </a:lvl1pPr>
            <a:lvl2pPr marL="914400" marR="0" lvl="1" indent="-337121" algn="l" rtl="0">
              <a:lnSpc>
                <a:spcPct val="90000"/>
              </a:lnSpc>
              <a:spcBef>
                <a:spcPts val="356"/>
              </a:spcBef>
              <a:spcAft>
                <a:spcPts val="0"/>
              </a:spcAft>
              <a:buClr>
                <a:srgbClr val="FFFFFF"/>
              </a:buClr>
              <a:buSzPts val="1709"/>
              <a:buFont typeface="Open Sans ExtraBold"/>
              <a:buChar char="•"/>
              <a:defRPr sz="1709" i="0" u="none" strike="noStrike" cap="none">
                <a:solidFill>
                  <a:srgbClr val="FFFFFF"/>
                </a:solidFill>
                <a:latin typeface="Open Sans ExtraBold"/>
                <a:ea typeface="Open Sans ExtraBold"/>
                <a:cs typeface="Open Sans ExtraBold"/>
                <a:sym typeface="Open Sans ExtraBold"/>
              </a:defRPr>
            </a:lvl2pPr>
            <a:lvl3pPr marL="1371600" marR="0" lvl="2" indent="-319024" algn="l" rtl="0">
              <a:lnSpc>
                <a:spcPct val="90000"/>
              </a:lnSpc>
              <a:spcBef>
                <a:spcPts val="356"/>
              </a:spcBef>
              <a:spcAft>
                <a:spcPts val="0"/>
              </a:spcAft>
              <a:buClr>
                <a:srgbClr val="FFFFFF"/>
              </a:buClr>
              <a:buSzPts val="1424"/>
              <a:buFont typeface="Open Sans ExtraBold"/>
              <a:buChar char="•"/>
              <a:defRPr sz="1424" i="0" u="none" strike="noStrike" cap="none">
                <a:solidFill>
                  <a:srgbClr val="FFFFFF"/>
                </a:solidFill>
                <a:latin typeface="Open Sans ExtraBold"/>
                <a:ea typeface="Open Sans ExtraBold"/>
                <a:cs typeface="Open Sans ExtraBold"/>
                <a:sym typeface="Open Sans ExtraBold"/>
              </a:defRPr>
            </a:lvl3pPr>
            <a:lvl4pPr marL="1828800" marR="0" lvl="3" indent="-310007" algn="l" rtl="0">
              <a:lnSpc>
                <a:spcPct val="90000"/>
              </a:lnSpc>
              <a:spcBef>
                <a:spcPts val="356"/>
              </a:spcBef>
              <a:spcAft>
                <a:spcPts val="0"/>
              </a:spcAft>
              <a:buClr>
                <a:srgbClr val="FFFFFF"/>
              </a:buClr>
              <a:buSzPts val="1282"/>
              <a:buFont typeface="Open Sans ExtraBold"/>
              <a:buChar char="•"/>
              <a:defRPr sz="1282" i="0" u="none" strike="noStrike" cap="none">
                <a:solidFill>
                  <a:srgbClr val="FFFFFF"/>
                </a:solidFill>
                <a:latin typeface="Open Sans ExtraBold"/>
                <a:ea typeface="Open Sans ExtraBold"/>
                <a:cs typeface="Open Sans ExtraBold"/>
                <a:sym typeface="Open Sans ExtraBold"/>
              </a:defRPr>
            </a:lvl4pPr>
            <a:lvl5pPr marL="2286000" marR="0" lvl="4" indent="-310007" algn="l" rtl="0">
              <a:lnSpc>
                <a:spcPct val="90000"/>
              </a:lnSpc>
              <a:spcBef>
                <a:spcPts val="356"/>
              </a:spcBef>
              <a:spcAft>
                <a:spcPts val="0"/>
              </a:spcAft>
              <a:buClr>
                <a:srgbClr val="FFFFFF"/>
              </a:buClr>
              <a:buSzPts val="1282"/>
              <a:buFont typeface="Open Sans ExtraBold"/>
              <a:buChar char="•"/>
              <a:defRPr sz="1282" i="0" u="none" strike="noStrike" cap="none">
                <a:solidFill>
                  <a:srgbClr val="FFFFFF"/>
                </a:solidFill>
                <a:latin typeface="Open Sans ExtraBold"/>
                <a:ea typeface="Open Sans ExtraBold"/>
                <a:cs typeface="Open Sans ExtraBold"/>
                <a:sym typeface="Open Sans ExtraBold"/>
              </a:defRPr>
            </a:lvl5pPr>
            <a:lvl6pPr marL="2743200" marR="0" lvl="5" indent="-310007" algn="l" rtl="0">
              <a:lnSpc>
                <a:spcPct val="90000"/>
              </a:lnSpc>
              <a:spcBef>
                <a:spcPts val="356"/>
              </a:spcBef>
              <a:spcAft>
                <a:spcPts val="0"/>
              </a:spcAft>
              <a:buClr>
                <a:srgbClr val="FFFFFF"/>
              </a:buClr>
              <a:buSzPts val="1282"/>
              <a:buFont typeface="Open Sans ExtraBold"/>
              <a:buChar char="•"/>
              <a:defRPr sz="1282" i="0" u="none" strike="noStrike" cap="none">
                <a:solidFill>
                  <a:srgbClr val="FFFFFF"/>
                </a:solidFill>
                <a:latin typeface="Open Sans ExtraBold"/>
                <a:ea typeface="Open Sans ExtraBold"/>
                <a:cs typeface="Open Sans ExtraBold"/>
                <a:sym typeface="Open Sans ExtraBold"/>
              </a:defRPr>
            </a:lvl6pPr>
            <a:lvl7pPr marL="3200400" marR="0" lvl="6" indent="-310007" algn="l" rtl="0">
              <a:lnSpc>
                <a:spcPct val="90000"/>
              </a:lnSpc>
              <a:spcBef>
                <a:spcPts val="356"/>
              </a:spcBef>
              <a:spcAft>
                <a:spcPts val="0"/>
              </a:spcAft>
              <a:buClr>
                <a:srgbClr val="FFFFFF"/>
              </a:buClr>
              <a:buSzPts val="1282"/>
              <a:buFont typeface="Open Sans ExtraBold"/>
              <a:buChar char="•"/>
              <a:defRPr sz="1282" i="0" u="none" strike="noStrike" cap="none">
                <a:solidFill>
                  <a:srgbClr val="FFFFFF"/>
                </a:solidFill>
                <a:latin typeface="Open Sans ExtraBold"/>
                <a:ea typeface="Open Sans ExtraBold"/>
                <a:cs typeface="Open Sans ExtraBold"/>
                <a:sym typeface="Open Sans ExtraBold"/>
              </a:defRPr>
            </a:lvl7pPr>
            <a:lvl8pPr marL="3657600" marR="0" lvl="7" indent="-310007" algn="l" rtl="0">
              <a:lnSpc>
                <a:spcPct val="90000"/>
              </a:lnSpc>
              <a:spcBef>
                <a:spcPts val="356"/>
              </a:spcBef>
              <a:spcAft>
                <a:spcPts val="0"/>
              </a:spcAft>
              <a:buClr>
                <a:srgbClr val="FFFFFF"/>
              </a:buClr>
              <a:buSzPts val="1282"/>
              <a:buFont typeface="Open Sans ExtraBold"/>
              <a:buChar char="•"/>
              <a:defRPr sz="1282" i="0" u="none" strike="noStrike" cap="none">
                <a:solidFill>
                  <a:srgbClr val="FFFFFF"/>
                </a:solidFill>
                <a:latin typeface="Open Sans ExtraBold"/>
                <a:ea typeface="Open Sans ExtraBold"/>
                <a:cs typeface="Open Sans ExtraBold"/>
                <a:sym typeface="Open Sans ExtraBold"/>
              </a:defRPr>
            </a:lvl8pPr>
            <a:lvl9pPr marL="4114800" marR="0" lvl="8" indent="-310007" algn="l" rtl="0">
              <a:lnSpc>
                <a:spcPct val="90000"/>
              </a:lnSpc>
              <a:spcBef>
                <a:spcPts val="356"/>
              </a:spcBef>
              <a:spcAft>
                <a:spcPts val="0"/>
              </a:spcAft>
              <a:buClr>
                <a:srgbClr val="FFFFFF"/>
              </a:buClr>
              <a:buSzPts val="1282"/>
              <a:buFont typeface="Open Sans ExtraBold"/>
              <a:buChar char="•"/>
              <a:defRPr sz="1282" i="0" u="none" strike="noStrike" cap="none">
                <a:solidFill>
                  <a:srgbClr val="FFFFFF"/>
                </a:solidFill>
                <a:latin typeface="Open Sans ExtraBold"/>
                <a:ea typeface="Open Sans ExtraBold"/>
                <a:cs typeface="Open Sans ExtraBold"/>
                <a:sym typeface="Open Sans ExtraBold"/>
              </a:defRPr>
            </a:lvl9pPr>
          </a:lstStyle>
          <a:p>
            <a:endParaRPr/>
          </a:p>
        </p:txBody>
      </p:sp>
      <p:cxnSp>
        <p:nvCxnSpPr>
          <p:cNvPr id="84" name="Google Shape;84;p6"/>
          <p:cNvCxnSpPr/>
          <p:nvPr/>
        </p:nvCxnSpPr>
        <p:spPr>
          <a:xfrm>
            <a:off x="835727" y="1794478"/>
            <a:ext cx="2894100" cy="0"/>
          </a:xfrm>
          <a:prstGeom prst="straightConnector1">
            <a:avLst/>
          </a:prstGeom>
          <a:noFill/>
          <a:ln w="38100" cap="flat" cmpd="sng">
            <a:solidFill>
              <a:srgbClr val="000000"/>
            </a:solidFill>
            <a:prstDash val="solid"/>
            <a:miter lim="800000"/>
            <a:headEnd type="none" w="sm" len="sm"/>
            <a:tailEnd type="none" w="sm" len="sm"/>
          </a:ln>
        </p:spPr>
      </p:cxnSp>
      <p:cxnSp>
        <p:nvCxnSpPr>
          <p:cNvPr id="85" name="Google Shape;85;p6"/>
          <p:cNvCxnSpPr/>
          <p:nvPr/>
        </p:nvCxnSpPr>
        <p:spPr>
          <a:xfrm>
            <a:off x="835727" y="3347092"/>
            <a:ext cx="2894100" cy="0"/>
          </a:xfrm>
          <a:prstGeom prst="straightConnector1">
            <a:avLst/>
          </a:prstGeom>
          <a:noFill/>
          <a:ln w="38100" cap="flat" cmpd="sng">
            <a:solidFill>
              <a:srgbClr val="000000"/>
            </a:solidFill>
            <a:prstDash val="solid"/>
            <a:miter lim="800000"/>
            <a:headEnd type="none" w="sm" len="sm"/>
            <a:tailEnd type="none" w="sm" len="sm"/>
          </a:ln>
        </p:spPr>
      </p:cxnSp>
      <p:cxnSp>
        <p:nvCxnSpPr>
          <p:cNvPr id="86" name="Google Shape;86;p6"/>
          <p:cNvCxnSpPr/>
          <p:nvPr/>
        </p:nvCxnSpPr>
        <p:spPr>
          <a:xfrm>
            <a:off x="5407727" y="1796407"/>
            <a:ext cx="2894100" cy="0"/>
          </a:xfrm>
          <a:prstGeom prst="straightConnector1">
            <a:avLst/>
          </a:prstGeom>
          <a:noFill/>
          <a:ln w="38100" cap="flat" cmpd="sng">
            <a:solidFill>
              <a:srgbClr val="FFFFFF"/>
            </a:solidFill>
            <a:prstDash val="solid"/>
            <a:miter lim="800000"/>
            <a:headEnd type="none" w="sm" len="sm"/>
            <a:tailEnd type="none" w="sm" len="sm"/>
          </a:ln>
        </p:spPr>
      </p:cxnSp>
      <p:cxnSp>
        <p:nvCxnSpPr>
          <p:cNvPr id="87" name="Google Shape;87;p6"/>
          <p:cNvCxnSpPr/>
          <p:nvPr/>
        </p:nvCxnSpPr>
        <p:spPr>
          <a:xfrm>
            <a:off x="5407727" y="3349022"/>
            <a:ext cx="2894100" cy="0"/>
          </a:xfrm>
          <a:prstGeom prst="straightConnector1">
            <a:avLst/>
          </a:prstGeom>
          <a:noFill/>
          <a:ln w="38100" cap="flat" cmpd="sng">
            <a:solidFill>
              <a:srgbClr val="FFFFFF"/>
            </a:solidFill>
            <a:prstDash val="solid"/>
            <a:miter lim="800000"/>
            <a:headEnd type="none" w="sm" len="sm"/>
            <a:tailEnd type="none" w="sm" len="sm"/>
          </a:ln>
        </p:spPr>
      </p:cxnSp>
      <p:grpSp>
        <p:nvGrpSpPr>
          <p:cNvPr id="88" name="Google Shape;88;p6"/>
          <p:cNvGrpSpPr/>
          <p:nvPr/>
        </p:nvGrpSpPr>
        <p:grpSpPr>
          <a:xfrm>
            <a:off x="3918984" y="-4141"/>
            <a:ext cx="1293262" cy="5152038"/>
            <a:chOff x="3255966" y="112918"/>
            <a:chExt cx="2619000" cy="5034729"/>
          </a:xfrm>
        </p:grpSpPr>
        <p:sp>
          <p:nvSpPr>
            <p:cNvPr id="89" name="Google Shape;89;p6"/>
            <p:cNvSpPr/>
            <p:nvPr/>
          </p:nvSpPr>
          <p:spPr>
            <a:xfrm flipH="1">
              <a:off x="3255966" y="2631247"/>
              <a:ext cx="1309500" cy="2516400"/>
            </a:xfrm>
            <a:prstGeom prst="rtTriangle">
              <a:avLst/>
            </a:prstGeom>
            <a:solidFill>
              <a:srgbClr val="4B92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90" name="Google Shape;90;p6"/>
            <p:cNvSpPr/>
            <p:nvPr/>
          </p:nvSpPr>
          <p:spPr>
            <a:xfrm rot="10800000" flipH="1">
              <a:off x="4565466" y="112918"/>
              <a:ext cx="1309500" cy="2516400"/>
            </a:xfrm>
            <a:prstGeom prst="rtTriangle">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Results 1">
  <p:cSld name="Results 1">
    <p:spTree>
      <p:nvGrpSpPr>
        <p:cNvPr id="1" name="Shape 59"/>
        <p:cNvGrpSpPr/>
        <p:nvPr/>
      </p:nvGrpSpPr>
      <p:grpSpPr>
        <a:xfrm>
          <a:off x="0" y="0"/>
          <a:ext cx="0" cy="0"/>
          <a:chOff x="0" y="0"/>
          <a:chExt cx="0" cy="0"/>
        </a:xfrm>
      </p:grpSpPr>
      <p:sp>
        <p:nvSpPr>
          <p:cNvPr id="60" name="Google Shape;60;p5"/>
          <p:cNvSpPr txBox="1">
            <a:spLocks noGrp="1"/>
          </p:cNvSpPr>
          <p:nvPr>
            <p:ph type="dt" idx="10"/>
          </p:nvPr>
        </p:nvSpPr>
        <p:spPr>
          <a:xfrm>
            <a:off x="0" y="4453995"/>
            <a:ext cx="2057400" cy="2745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900">
                <a:solidFill>
                  <a:srgbClr val="888888"/>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61" name="Google Shape;61;p5"/>
          <p:cNvSpPr txBox="1">
            <a:spLocks noGrp="1"/>
          </p:cNvSpPr>
          <p:nvPr>
            <p:ph type="sldNum" idx="12"/>
          </p:nvPr>
        </p:nvSpPr>
        <p:spPr>
          <a:xfrm>
            <a:off x="7086600" y="4873005"/>
            <a:ext cx="2057400" cy="274637"/>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a:solidFill>
                  <a:srgbClr val="888888"/>
                </a:solidFill>
                <a:latin typeface="Open Sans"/>
                <a:ea typeface="Open Sans"/>
                <a:cs typeface="Open Sans"/>
                <a:sym typeface="Open Sans"/>
              </a:defRPr>
            </a:lvl1pPr>
            <a:lvl2pPr marL="0" marR="0" lvl="1" indent="0" algn="r" rtl="0">
              <a:spcBef>
                <a:spcPts val="0"/>
              </a:spcBef>
              <a:spcAft>
                <a:spcPts val="0"/>
              </a:spcAft>
              <a:buNone/>
              <a:defRPr sz="1200">
                <a:solidFill>
                  <a:srgbClr val="888888"/>
                </a:solidFill>
                <a:latin typeface="Open Sans"/>
                <a:ea typeface="Open Sans"/>
                <a:cs typeface="Open Sans"/>
                <a:sym typeface="Open Sans"/>
              </a:defRPr>
            </a:lvl2pPr>
            <a:lvl3pPr marL="0" marR="0" lvl="2" indent="0" algn="r" rtl="0">
              <a:spcBef>
                <a:spcPts val="0"/>
              </a:spcBef>
              <a:spcAft>
                <a:spcPts val="0"/>
              </a:spcAft>
              <a:buNone/>
              <a:defRPr sz="1200">
                <a:solidFill>
                  <a:srgbClr val="888888"/>
                </a:solidFill>
                <a:latin typeface="Open Sans"/>
                <a:ea typeface="Open Sans"/>
                <a:cs typeface="Open Sans"/>
                <a:sym typeface="Open Sans"/>
              </a:defRPr>
            </a:lvl3pPr>
            <a:lvl4pPr marL="0" marR="0" lvl="3" indent="0" algn="r" rtl="0">
              <a:spcBef>
                <a:spcPts val="0"/>
              </a:spcBef>
              <a:spcAft>
                <a:spcPts val="0"/>
              </a:spcAft>
              <a:buNone/>
              <a:defRPr sz="1200">
                <a:solidFill>
                  <a:srgbClr val="888888"/>
                </a:solidFill>
                <a:latin typeface="Open Sans"/>
                <a:ea typeface="Open Sans"/>
                <a:cs typeface="Open Sans"/>
                <a:sym typeface="Open Sans"/>
              </a:defRPr>
            </a:lvl4pPr>
            <a:lvl5pPr marL="0" marR="0" lvl="4" indent="0" algn="r" rtl="0">
              <a:spcBef>
                <a:spcPts val="0"/>
              </a:spcBef>
              <a:spcAft>
                <a:spcPts val="0"/>
              </a:spcAft>
              <a:buNone/>
              <a:defRPr sz="1200">
                <a:solidFill>
                  <a:srgbClr val="888888"/>
                </a:solidFill>
                <a:latin typeface="Open Sans"/>
                <a:ea typeface="Open Sans"/>
                <a:cs typeface="Open Sans"/>
                <a:sym typeface="Open Sans"/>
              </a:defRPr>
            </a:lvl5pPr>
            <a:lvl6pPr marL="0" marR="0" lvl="5" indent="0" algn="r" rtl="0">
              <a:spcBef>
                <a:spcPts val="0"/>
              </a:spcBef>
              <a:spcAft>
                <a:spcPts val="0"/>
              </a:spcAft>
              <a:buNone/>
              <a:defRPr sz="1200">
                <a:solidFill>
                  <a:srgbClr val="888888"/>
                </a:solidFill>
                <a:latin typeface="Open Sans"/>
                <a:ea typeface="Open Sans"/>
                <a:cs typeface="Open Sans"/>
                <a:sym typeface="Open Sans"/>
              </a:defRPr>
            </a:lvl6pPr>
            <a:lvl7pPr marL="0" marR="0" lvl="6" indent="0" algn="r" rtl="0">
              <a:spcBef>
                <a:spcPts val="0"/>
              </a:spcBef>
              <a:spcAft>
                <a:spcPts val="0"/>
              </a:spcAft>
              <a:buNone/>
              <a:defRPr sz="1200">
                <a:solidFill>
                  <a:srgbClr val="888888"/>
                </a:solidFill>
                <a:latin typeface="Open Sans"/>
                <a:ea typeface="Open Sans"/>
                <a:cs typeface="Open Sans"/>
                <a:sym typeface="Open Sans"/>
              </a:defRPr>
            </a:lvl7pPr>
            <a:lvl8pPr marL="0" marR="0" lvl="7" indent="0" algn="r" rtl="0">
              <a:spcBef>
                <a:spcPts val="0"/>
              </a:spcBef>
              <a:spcAft>
                <a:spcPts val="0"/>
              </a:spcAft>
              <a:buNone/>
              <a:defRPr sz="1200">
                <a:solidFill>
                  <a:srgbClr val="888888"/>
                </a:solidFill>
                <a:latin typeface="Open Sans"/>
                <a:ea typeface="Open Sans"/>
                <a:cs typeface="Open Sans"/>
                <a:sym typeface="Open Sans"/>
              </a:defRPr>
            </a:lvl8pPr>
            <a:lvl9pPr marL="0" marR="0" lvl="8" indent="0" algn="r" rtl="0">
              <a:spcBef>
                <a:spcPts val="0"/>
              </a:spcBef>
              <a:spcAft>
                <a:spcPts val="0"/>
              </a:spcAft>
              <a:buNone/>
              <a:defRPr sz="1200">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62" name="Google Shape;62;p5"/>
          <p:cNvSpPr/>
          <p:nvPr/>
        </p:nvSpPr>
        <p:spPr>
          <a:xfrm>
            <a:off x="0" y="0"/>
            <a:ext cx="4565469" cy="5147642"/>
          </a:xfrm>
          <a:prstGeom prst="rect">
            <a:avLst/>
          </a:prstGeom>
          <a:solidFill>
            <a:srgbClr val="4B92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3" name="Google Shape;63;p5"/>
          <p:cNvSpPr/>
          <p:nvPr/>
        </p:nvSpPr>
        <p:spPr>
          <a:xfrm>
            <a:off x="4565468" y="0"/>
            <a:ext cx="4578531" cy="5147642"/>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64" name="Google Shape;64;p5"/>
          <p:cNvSpPr txBox="1">
            <a:spLocks noGrp="1"/>
          </p:cNvSpPr>
          <p:nvPr>
            <p:ph type="body" idx="1"/>
          </p:nvPr>
        </p:nvSpPr>
        <p:spPr>
          <a:xfrm>
            <a:off x="835727" y="892175"/>
            <a:ext cx="2894013" cy="752476"/>
          </a:xfrm>
          <a:prstGeom prst="rect">
            <a:avLst/>
          </a:prstGeom>
          <a:noFill/>
          <a:ln>
            <a:noFill/>
          </a:ln>
        </p:spPr>
        <p:txBody>
          <a:bodyPr spcFirstLastPara="1" wrap="square" lIns="91425" tIns="91425" rIns="91425" bIns="91425" anchor="t" anchorCtr="0"/>
          <a:lstStyle>
            <a:lvl1pPr marL="457200" marR="0" lvl="0" indent="-457200" algn="ctr" rtl="0">
              <a:lnSpc>
                <a:spcPct val="90000"/>
              </a:lnSpc>
              <a:spcBef>
                <a:spcPts val="712"/>
              </a:spcBef>
              <a:spcAft>
                <a:spcPts val="0"/>
              </a:spcAft>
              <a:buClr>
                <a:schemeClr val="lt1"/>
              </a:buClr>
              <a:buSzPts val="3600"/>
              <a:buFont typeface="Arial"/>
              <a:buChar char="•"/>
              <a:defRPr sz="3600" b="0" i="0" u="none" strike="noStrike" cap="none">
                <a:solidFill>
                  <a:schemeClr val="lt1"/>
                </a:solidFill>
                <a:latin typeface="Open Sans"/>
                <a:ea typeface="Open Sans"/>
                <a:cs typeface="Open Sans"/>
                <a:sym typeface="Open Sans"/>
              </a:defRPr>
            </a:lvl1pPr>
            <a:lvl2pPr marL="914400" marR="0" lvl="1" indent="-337121" algn="l" rtl="0">
              <a:lnSpc>
                <a:spcPct val="90000"/>
              </a:lnSpc>
              <a:spcBef>
                <a:spcPts val="356"/>
              </a:spcBef>
              <a:spcAft>
                <a:spcPts val="0"/>
              </a:spcAft>
              <a:buClr>
                <a:schemeClr val="dk1"/>
              </a:buClr>
              <a:buSzPts val="1709"/>
              <a:buFont typeface="Arial"/>
              <a:buChar char="•"/>
              <a:defRPr sz="1709" b="0" i="0" u="none" strike="noStrike" cap="none">
                <a:solidFill>
                  <a:schemeClr val="dk1"/>
                </a:solidFill>
                <a:latin typeface="Open Sans"/>
                <a:ea typeface="Open Sans"/>
                <a:cs typeface="Open Sans"/>
                <a:sym typeface="Open Sans"/>
              </a:defRPr>
            </a:lvl2pPr>
            <a:lvl3pPr marL="1371600" marR="0" lvl="2" indent="-319024" algn="l" rtl="0">
              <a:lnSpc>
                <a:spcPct val="90000"/>
              </a:lnSpc>
              <a:spcBef>
                <a:spcPts val="356"/>
              </a:spcBef>
              <a:spcAft>
                <a:spcPts val="0"/>
              </a:spcAft>
              <a:buClr>
                <a:schemeClr val="dk1"/>
              </a:buClr>
              <a:buSzPts val="1424"/>
              <a:buFont typeface="Arial"/>
              <a:buChar char="•"/>
              <a:defRPr sz="1424" b="0" i="0" u="none" strike="noStrike" cap="none">
                <a:solidFill>
                  <a:schemeClr val="dk1"/>
                </a:solidFill>
                <a:latin typeface="Open Sans"/>
                <a:ea typeface="Open Sans"/>
                <a:cs typeface="Open Sans"/>
                <a:sym typeface="Open Sans"/>
              </a:defRPr>
            </a:lvl3pPr>
            <a:lvl4pPr marL="1828800" marR="0" lvl="3" indent="-310007" algn="l" rtl="0">
              <a:lnSpc>
                <a:spcPct val="90000"/>
              </a:lnSpc>
              <a:spcBef>
                <a:spcPts val="356"/>
              </a:spcBef>
              <a:spcAft>
                <a:spcPts val="0"/>
              </a:spcAft>
              <a:buClr>
                <a:schemeClr val="dk1"/>
              </a:buClr>
              <a:buSzPts val="1282"/>
              <a:buFont typeface="Arial"/>
              <a:buChar char="•"/>
              <a:defRPr sz="1282" b="0" i="0" u="none" strike="noStrike" cap="none">
                <a:solidFill>
                  <a:schemeClr val="dk1"/>
                </a:solidFill>
                <a:latin typeface="Open Sans"/>
                <a:ea typeface="Open Sans"/>
                <a:cs typeface="Open Sans"/>
                <a:sym typeface="Open Sans"/>
              </a:defRPr>
            </a:lvl4pPr>
            <a:lvl5pPr marL="2286000" marR="0" lvl="4" indent="-310007" algn="l" rtl="0">
              <a:lnSpc>
                <a:spcPct val="90000"/>
              </a:lnSpc>
              <a:spcBef>
                <a:spcPts val="356"/>
              </a:spcBef>
              <a:spcAft>
                <a:spcPts val="0"/>
              </a:spcAft>
              <a:buClr>
                <a:schemeClr val="dk1"/>
              </a:buClr>
              <a:buSzPts val="1282"/>
              <a:buFont typeface="Arial"/>
              <a:buChar char="•"/>
              <a:defRPr sz="1282" b="0" i="0" u="none" strike="noStrike" cap="none">
                <a:solidFill>
                  <a:schemeClr val="dk1"/>
                </a:solidFill>
                <a:latin typeface="Open Sans"/>
                <a:ea typeface="Open Sans"/>
                <a:cs typeface="Open Sans"/>
                <a:sym typeface="Open Sans"/>
              </a:defRPr>
            </a:lvl5pPr>
            <a:lvl6pPr marL="2743200" marR="0" lvl="5" indent="-310007" algn="l" rtl="0">
              <a:lnSpc>
                <a:spcPct val="90000"/>
              </a:lnSpc>
              <a:spcBef>
                <a:spcPts val="356"/>
              </a:spcBef>
              <a:spcAft>
                <a:spcPts val="0"/>
              </a:spcAft>
              <a:buClr>
                <a:schemeClr val="dk1"/>
              </a:buClr>
              <a:buSzPts val="1282"/>
              <a:buFont typeface="Arial"/>
              <a:buChar char="•"/>
              <a:defRPr sz="1282" b="0" i="0" u="none" strike="noStrike" cap="none">
                <a:solidFill>
                  <a:schemeClr val="dk1"/>
                </a:solidFill>
                <a:latin typeface="Calibri"/>
                <a:ea typeface="Calibri"/>
                <a:cs typeface="Calibri"/>
                <a:sym typeface="Calibri"/>
              </a:defRPr>
            </a:lvl6pPr>
            <a:lvl7pPr marL="3200400" marR="0" lvl="6" indent="-310007" algn="l" rtl="0">
              <a:lnSpc>
                <a:spcPct val="90000"/>
              </a:lnSpc>
              <a:spcBef>
                <a:spcPts val="356"/>
              </a:spcBef>
              <a:spcAft>
                <a:spcPts val="0"/>
              </a:spcAft>
              <a:buClr>
                <a:schemeClr val="dk1"/>
              </a:buClr>
              <a:buSzPts val="1282"/>
              <a:buFont typeface="Arial"/>
              <a:buChar char="•"/>
              <a:defRPr sz="1282" b="0" i="0" u="none" strike="noStrike" cap="none">
                <a:solidFill>
                  <a:schemeClr val="dk1"/>
                </a:solidFill>
                <a:latin typeface="Calibri"/>
                <a:ea typeface="Calibri"/>
                <a:cs typeface="Calibri"/>
                <a:sym typeface="Calibri"/>
              </a:defRPr>
            </a:lvl7pPr>
            <a:lvl8pPr marL="3657600" marR="0" lvl="7" indent="-310007" algn="l" rtl="0">
              <a:lnSpc>
                <a:spcPct val="90000"/>
              </a:lnSpc>
              <a:spcBef>
                <a:spcPts val="356"/>
              </a:spcBef>
              <a:spcAft>
                <a:spcPts val="0"/>
              </a:spcAft>
              <a:buClr>
                <a:schemeClr val="dk1"/>
              </a:buClr>
              <a:buSzPts val="1282"/>
              <a:buFont typeface="Arial"/>
              <a:buChar char="•"/>
              <a:defRPr sz="1282" b="0" i="0" u="none" strike="noStrike" cap="none">
                <a:solidFill>
                  <a:schemeClr val="dk1"/>
                </a:solidFill>
                <a:latin typeface="Calibri"/>
                <a:ea typeface="Calibri"/>
                <a:cs typeface="Calibri"/>
                <a:sym typeface="Calibri"/>
              </a:defRPr>
            </a:lvl8pPr>
            <a:lvl9pPr marL="4114800" marR="0" lvl="8" indent="-310007" algn="l" rtl="0">
              <a:lnSpc>
                <a:spcPct val="90000"/>
              </a:lnSpc>
              <a:spcBef>
                <a:spcPts val="356"/>
              </a:spcBef>
              <a:spcAft>
                <a:spcPts val="0"/>
              </a:spcAft>
              <a:buClr>
                <a:schemeClr val="dk1"/>
              </a:buClr>
              <a:buSzPts val="1282"/>
              <a:buFont typeface="Arial"/>
              <a:buChar char="•"/>
              <a:defRPr sz="1282" b="0" i="0" u="none" strike="noStrike" cap="none">
                <a:solidFill>
                  <a:schemeClr val="dk1"/>
                </a:solidFill>
                <a:latin typeface="Calibri"/>
                <a:ea typeface="Calibri"/>
                <a:cs typeface="Calibri"/>
                <a:sym typeface="Calibri"/>
              </a:defRPr>
            </a:lvl9pPr>
          </a:lstStyle>
          <a:p>
            <a:endParaRPr/>
          </a:p>
        </p:txBody>
      </p:sp>
      <p:sp>
        <p:nvSpPr>
          <p:cNvPr id="65" name="Google Shape;65;p5"/>
          <p:cNvSpPr txBox="1">
            <a:spLocks noGrp="1"/>
          </p:cNvSpPr>
          <p:nvPr>
            <p:ph type="body" idx="2"/>
          </p:nvPr>
        </p:nvSpPr>
        <p:spPr>
          <a:xfrm>
            <a:off x="835727" y="1794478"/>
            <a:ext cx="2894100" cy="1552500"/>
          </a:xfrm>
          <a:prstGeom prst="rect">
            <a:avLst/>
          </a:prstGeom>
          <a:noFill/>
          <a:ln>
            <a:noFill/>
          </a:ln>
        </p:spPr>
        <p:txBody>
          <a:bodyPr spcFirstLastPara="1" wrap="square" lIns="91425" tIns="91425" rIns="91425" bIns="91425" anchor="t" anchorCtr="0"/>
          <a:lstStyle>
            <a:lvl1pPr marL="457200" marR="0" lvl="0" indent="-495300" algn="ctr" rtl="0">
              <a:lnSpc>
                <a:spcPct val="90000"/>
              </a:lnSpc>
              <a:spcBef>
                <a:spcPts val="712"/>
              </a:spcBef>
              <a:spcAft>
                <a:spcPts val="0"/>
              </a:spcAft>
              <a:buClr>
                <a:schemeClr val="lt1"/>
              </a:buClr>
              <a:buSzPts val="4200"/>
              <a:buFont typeface="Open Sans ExtraBold"/>
              <a:buChar char="•"/>
              <a:defRPr sz="4200" i="0" u="none" strike="noStrike" cap="none">
                <a:solidFill>
                  <a:schemeClr val="lt1"/>
                </a:solidFill>
                <a:latin typeface="Open Sans ExtraBold"/>
                <a:ea typeface="Open Sans ExtraBold"/>
                <a:cs typeface="Open Sans ExtraBold"/>
                <a:sym typeface="Open Sans ExtraBold"/>
              </a:defRPr>
            </a:lvl1pPr>
            <a:lvl2pPr marL="914400" marR="0" lvl="1" indent="-337121" algn="l" rtl="0">
              <a:lnSpc>
                <a:spcPct val="90000"/>
              </a:lnSpc>
              <a:spcBef>
                <a:spcPts val="356"/>
              </a:spcBef>
              <a:spcAft>
                <a:spcPts val="0"/>
              </a:spcAft>
              <a:buClr>
                <a:schemeClr val="dk1"/>
              </a:buClr>
              <a:buSzPts val="1709"/>
              <a:buFont typeface="Open Sans ExtraBold"/>
              <a:buChar char="•"/>
              <a:defRPr sz="1709" i="0" u="none" strike="noStrike" cap="none">
                <a:solidFill>
                  <a:schemeClr val="dk1"/>
                </a:solidFill>
                <a:latin typeface="Open Sans ExtraBold"/>
                <a:ea typeface="Open Sans ExtraBold"/>
                <a:cs typeface="Open Sans ExtraBold"/>
                <a:sym typeface="Open Sans ExtraBold"/>
              </a:defRPr>
            </a:lvl2pPr>
            <a:lvl3pPr marL="1371600" marR="0" lvl="2" indent="-319024" algn="l" rtl="0">
              <a:lnSpc>
                <a:spcPct val="90000"/>
              </a:lnSpc>
              <a:spcBef>
                <a:spcPts val="356"/>
              </a:spcBef>
              <a:spcAft>
                <a:spcPts val="0"/>
              </a:spcAft>
              <a:buClr>
                <a:schemeClr val="dk1"/>
              </a:buClr>
              <a:buSzPts val="1424"/>
              <a:buFont typeface="Open Sans ExtraBold"/>
              <a:buChar char="•"/>
              <a:defRPr sz="1424" i="0" u="none" strike="noStrike" cap="none">
                <a:solidFill>
                  <a:schemeClr val="dk1"/>
                </a:solidFill>
                <a:latin typeface="Open Sans ExtraBold"/>
                <a:ea typeface="Open Sans ExtraBold"/>
                <a:cs typeface="Open Sans ExtraBold"/>
                <a:sym typeface="Open Sans ExtraBold"/>
              </a:defRPr>
            </a:lvl3pPr>
            <a:lvl4pPr marL="1828800" marR="0" lvl="3" indent="-310007" algn="l" rtl="0">
              <a:lnSpc>
                <a:spcPct val="90000"/>
              </a:lnSpc>
              <a:spcBef>
                <a:spcPts val="356"/>
              </a:spcBef>
              <a:spcAft>
                <a:spcPts val="0"/>
              </a:spcAft>
              <a:buClr>
                <a:schemeClr val="dk1"/>
              </a:buClr>
              <a:buSzPts val="1282"/>
              <a:buFont typeface="Open Sans ExtraBold"/>
              <a:buChar char="•"/>
              <a:defRPr sz="1282" i="0" u="none" strike="noStrike" cap="none">
                <a:solidFill>
                  <a:schemeClr val="dk1"/>
                </a:solidFill>
                <a:latin typeface="Open Sans ExtraBold"/>
                <a:ea typeface="Open Sans ExtraBold"/>
                <a:cs typeface="Open Sans ExtraBold"/>
                <a:sym typeface="Open Sans ExtraBold"/>
              </a:defRPr>
            </a:lvl4pPr>
            <a:lvl5pPr marL="2286000" marR="0" lvl="4" indent="-310007" algn="l" rtl="0">
              <a:lnSpc>
                <a:spcPct val="90000"/>
              </a:lnSpc>
              <a:spcBef>
                <a:spcPts val="356"/>
              </a:spcBef>
              <a:spcAft>
                <a:spcPts val="0"/>
              </a:spcAft>
              <a:buClr>
                <a:schemeClr val="dk1"/>
              </a:buClr>
              <a:buSzPts val="1282"/>
              <a:buFont typeface="Open Sans ExtraBold"/>
              <a:buChar char="•"/>
              <a:defRPr sz="1282" i="0" u="none" strike="noStrike" cap="none">
                <a:solidFill>
                  <a:schemeClr val="dk1"/>
                </a:solidFill>
                <a:latin typeface="Open Sans ExtraBold"/>
                <a:ea typeface="Open Sans ExtraBold"/>
                <a:cs typeface="Open Sans ExtraBold"/>
                <a:sym typeface="Open Sans ExtraBold"/>
              </a:defRPr>
            </a:lvl5pPr>
            <a:lvl6pPr marL="2743200" marR="0" lvl="5" indent="-310007" algn="l" rtl="0">
              <a:lnSpc>
                <a:spcPct val="90000"/>
              </a:lnSpc>
              <a:spcBef>
                <a:spcPts val="356"/>
              </a:spcBef>
              <a:spcAft>
                <a:spcPts val="0"/>
              </a:spcAft>
              <a:buClr>
                <a:schemeClr val="dk1"/>
              </a:buClr>
              <a:buSzPts val="1282"/>
              <a:buFont typeface="Open Sans ExtraBold"/>
              <a:buChar char="•"/>
              <a:defRPr sz="1282" i="0" u="none" strike="noStrike" cap="none">
                <a:solidFill>
                  <a:schemeClr val="dk1"/>
                </a:solidFill>
                <a:latin typeface="Open Sans ExtraBold"/>
                <a:ea typeface="Open Sans ExtraBold"/>
                <a:cs typeface="Open Sans ExtraBold"/>
                <a:sym typeface="Open Sans ExtraBold"/>
              </a:defRPr>
            </a:lvl6pPr>
            <a:lvl7pPr marL="3200400" marR="0" lvl="6" indent="-310007" algn="l" rtl="0">
              <a:lnSpc>
                <a:spcPct val="90000"/>
              </a:lnSpc>
              <a:spcBef>
                <a:spcPts val="356"/>
              </a:spcBef>
              <a:spcAft>
                <a:spcPts val="0"/>
              </a:spcAft>
              <a:buClr>
                <a:schemeClr val="dk1"/>
              </a:buClr>
              <a:buSzPts val="1282"/>
              <a:buFont typeface="Open Sans ExtraBold"/>
              <a:buChar char="•"/>
              <a:defRPr sz="1282" i="0" u="none" strike="noStrike" cap="none">
                <a:solidFill>
                  <a:schemeClr val="dk1"/>
                </a:solidFill>
                <a:latin typeface="Open Sans ExtraBold"/>
                <a:ea typeface="Open Sans ExtraBold"/>
                <a:cs typeface="Open Sans ExtraBold"/>
                <a:sym typeface="Open Sans ExtraBold"/>
              </a:defRPr>
            </a:lvl7pPr>
            <a:lvl8pPr marL="3657600" marR="0" lvl="7" indent="-310007" algn="l" rtl="0">
              <a:lnSpc>
                <a:spcPct val="90000"/>
              </a:lnSpc>
              <a:spcBef>
                <a:spcPts val="356"/>
              </a:spcBef>
              <a:spcAft>
                <a:spcPts val="0"/>
              </a:spcAft>
              <a:buClr>
                <a:schemeClr val="dk1"/>
              </a:buClr>
              <a:buSzPts val="1282"/>
              <a:buFont typeface="Open Sans ExtraBold"/>
              <a:buChar char="•"/>
              <a:defRPr sz="1282" i="0" u="none" strike="noStrike" cap="none">
                <a:solidFill>
                  <a:schemeClr val="dk1"/>
                </a:solidFill>
                <a:latin typeface="Open Sans ExtraBold"/>
                <a:ea typeface="Open Sans ExtraBold"/>
                <a:cs typeface="Open Sans ExtraBold"/>
                <a:sym typeface="Open Sans ExtraBold"/>
              </a:defRPr>
            </a:lvl8pPr>
            <a:lvl9pPr marL="4114800" marR="0" lvl="8" indent="-310007" algn="l" rtl="0">
              <a:lnSpc>
                <a:spcPct val="90000"/>
              </a:lnSpc>
              <a:spcBef>
                <a:spcPts val="356"/>
              </a:spcBef>
              <a:spcAft>
                <a:spcPts val="0"/>
              </a:spcAft>
              <a:buClr>
                <a:schemeClr val="dk1"/>
              </a:buClr>
              <a:buSzPts val="1282"/>
              <a:buFont typeface="Open Sans ExtraBold"/>
              <a:buChar char="•"/>
              <a:defRPr sz="1282" i="0" u="none" strike="noStrike" cap="none">
                <a:solidFill>
                  <a:schemeClr val="dk1"/>
                </a:solidFill>
                <a:latin typeface="Open Sans ExtraBold"/>
                <a:ea typeface="Open Sans ExtraBold"/>
                <a:cs typeface="Open Sans ExtraBold"/>
                <a:sym typeface="Open Sans ExtraBold"/>
              </a:defRPr>
            </a:lvl9pPr>
          </a:lstStyle>
          <a:p>
            <a:endParaRPr/>
          </a:p>
        </p:txBody>
      </p:sp>
      <p:sp>
        <p:nvSpPr>
          <p:cNvPr id="66" name="Google Shape;66;p5"/>
          <p:cNvSpPr txBox="1">
            <a:spLocks noGrp="1"/>
          </p:cNvSpPr>
          <p:nvPr>
            <p:ph type="body" idx="3"/>
          </p:nvPr>
        </p:nvSpPr>
        <p:spPr>
          <a:xfrm>
            <a:off x="5407727" y="892175"/>
            <a:ext cx="2894013" cy="752476"/>
          </a:xfrm>
          <a:prstGeom prst="rect">
            <a:avLst/>
          </a:prstGeom>
          <a:noFill/>
          <a:ln>
            <a:noFill/>
          </a:ln>
        </p:spPr>
        <p:txBody>
          <a:bodyPr spcFirstLastPara="1" wrap="square" lIns="91425" tIns="91425" rIns="91425" bIns="91425" anchor="t" anchorCtr="0"/>
          <a:lstStyle>
            <a:lvl1pPr marL="457200" marR="0" lvl="0" indent="-457200" algn="ctr" rtl="0">
              <a:lnSpc>
                <a:spcPct val="90000"/>
              </a:lnSpc>
              <a:spcBef>
                <a:spcPts val="712"/>
              </a:spcBef>
              <a:spcAft>
                <a:spcPts val="0"/>
              </a:spcAft>
              <a:buClr>
                <a:schemeClr val="dk1"/>
              </a:buClr>
              <a:buSzPts val="3600"/>
              <a:buFont typeface="Arial"/>
              <a:buChar char="•"/>
              <a:defRPr sz="3600" b="0" i="0" u="none" strike="noStrike" cap="none">
                <a:solidFill>
                  <a:schemeClr val="dk1"/>
                </a:solidFill>
                <a:latin typeface="Open Sans"/>
                <a:ea typeface="Open Sans"/>
                <a:cs typeface="Open Sans"/>
                <a:sym typeface="Open Sans"/>
              </a:defRPr>
            </a:lvl1pPr>
            <a:lvl2pPr marL="914400" marR="0" lvl="1" indent="-337121" algn="l" rtl="0">
              <a:lnSpc>
                <a:spcPct val="90000"/>
              </a:lnSpc>
              <a:spcBef>
                <a:spcPts val="356"/>
              </a:spcBef>
              <a:spcAft>
                <a:spcPts val="0"/>
              </a:spcAft>
              <a:buClr>
                <a:schemeClr val="dk1"/>
              </a:buClr>
              <a:buSzPts val="1709"/>
              <a:buFont typeface="Arial"/>
              <a:buChar char="•"/>
              <a:defRPr sz="1709" b="0" i="0" u="none" strike="noStrike" cap="none">
                <a:solidFill>
                  <a:schemeClr val="dk1"/>
                </a:solidFill>
                <a:latin typeface="Open Sans"/>
                <a:ea typeface="Open Sans"/>
                <a:cs typeface="Open Sans"/>
                <a:sym typeface="Open Sans"/>
              </a:defRPr>
            </a:lvl2pPr>
            <a:lvl3pPr marL="1371600" marR="0" lvl="2" indent="-319024" algn="l" rtl="0">
              <a:lnSpc>
                <a:spcPct val="90000"/>
              </a:lnSpc>
              <a:spcBef>
                <a:spcPts val="356"/>
              </a:spcBef>
              <a:spcAft>
                <a:spcPts val="0"/>
              </a:spcAft>
              <a:buClr>
                <a:schemeClr val="dk1"/>
              </a:buClr>
              <a:buSzPts val="1424"/>
              <a:buFont typeface="Arial"/>
              <a:buChar char="•"/>
              <a:defRPr sz="1424" b="0" i="0" u="none" strike="noStrike" cap="none">
                <a:solidFill>
                  <a:schemeClr val="dk1"/>
                </a:solidFill>
                <a:latin typeface="Open Sans"/>
                <a:ea typeface="Open Sans"/>
                <a:cs typeface="Open Sans"/>
                <a:sym typeface="Open Sans"/>
              </a:defRPr>
            </a:lvl3pPr>
            <a:lvl4pPr marL="1828800" marR="0" lvl="3" indent="-310007" algn="l" rtl="0">
              <a:lnSpc>
                <a:spcPct val="90000"/>
              </a:lnSpc>
              <a:spcBef>
                <a:spcPts val="356"/>
              </a:spcBef>
              <a:spcAft>
                <a:spcPts val="0"/>
              </a:spcAft>
              <a:buClr>
                <a:schemeClr val="dk1"/>
              </a:buClr>
              <a:buSzPts val="1282"/>
              <a:buFont typeface="Arial"/>
              <a:buChar char="•"/>
              <a:defRPr sz="1282" b="0" i="0" u="none" strike="noStrike" cap="none">
                <a:solidFill>
                  <a:schemeClr val="dk1"/>
                </a:solidFill>
                <a:latin typeface="Open Sans"/>
                <a:ea typeface="Open Sans"/>
                <a:cs typeface="Open Sans"/>
                <a:sym typeface="Open Sans"/>
              </a:defRPr>
            </a:lvl4pPr>
            <a:lvl5pPr marL="2286000" marR="0" lvl="4" indent="-310007" algn="l" rtl="0">
              <a:lnSpc>
                <a:spcPct val="90000"/>
              </a:lnSpc>
              <a:spcBef>
                <a:spcPts val="356"/>
              </a:spcBef>
              <a:spcAft>
                <a:spcPts val="0"/>
              </a:spcAft>
              <a:buClr>
                <a:schemeClr val="dk1"/>
              </a:buClr>
              <a:buSzPts val="1282"/>
              <a:buFont typeface="Arial"/>
              <a:buChar char="•"/>
              <a:defRPr sz="1282" b="0" i="0" u="none" strike="noStrike" cap="none">
                <a:solidFill>
                  <a:schemeClr val="dk1"/>
                </a:solidFill>
                <a:latin typeface="Open Sans"/>
                <a:ea typeface="Open Sans"/>
                <a:cs typeface="Open Sans"/>
                <a:sym typeface="Open Sans"/>
              </a:defRPr>
            </a:lvl5pPr>
            <a:lvl6pPr marL="2743200" marR="0" lvl="5" indent="-310007" algn="l" rtl="0">
              <a:lnSpc>
                <a:spcPct val="90000"/>
              </a:lnSpc>
              <a:spcBef>
                <a:spcPts val="356"/>
              </a:spcBef>
              <a:spcAft>
                <a:spcPts val="0"/>
              </a:spcAft>
              <a:buClr>
                <a:schemeClr val="dk1"/>
              </a:buClr>
              <a:buSzPts val="1282"/>
              <a:buFont typeface="Arial"/>
              <a:buChar char="•"/>
              <a:defRPr sz="1282" b="0" i="0" u="none" strike="noStrike" cap="none">
                <a:solidFill>
                  <a:schemeClr val="dk1"/>
                </a:solidFill>
                <a:latin typeface="Calibri"/>
                <a:ea typeface="Calibri"/>
                <a:cs typeface="Calibri"/>
                <a:sym typeface="Calibri"/>
              </a:defRPr>
            </a:lvl6pPr>
            <a:lvl7pPr marL="3200400" marR="0" lvl="6" indent="-310007" algn="l" rtl="0">
              <a:lnSpc>
                <a:spcPct val="90000"/>
              </a:lnSpc>
              <a:spcBef>
                <a:spcPts val="356"/>
              </a:spcBef>
              <a:spcAft>
                <a:spcPts val="0"/>
              </a:spcAft>
              <a:buClr>
                <a:schemeClr val="dk1"/>
              </a:buClr>
              <a:buSzPts val="1282"/>
              <a:buFont typeface="Arial"/>
              <a:buChar char="•"/>
              <a:defRPr sz="1282" b="0" i="0" u="none" strike="noStrike" cap="none">
                <a:solidFill>
                  <a:schemeClr val="dk1"/>
                </a:solidFill>
                <a:latin typeface="Calibri"/>
                <a:ea typeface="Calibri"/>
                <a:cs typeface="Calibri"/>
                <a:sym typeface="Calibri"/>
              </a:defRPr>
            </a:lvl7pPr>
            <a:lvl8pPr marL="3657600" marR="0" lvl="7" indent="-310007" algn="l" rtl="0">
              <a:lnSpc>
                <a:spcPct val="90000"/>
              </a:lnSpc>
              <a:spcBef>
                <a:spcPts val="356"/>
              </a:spcBef>
              <a:spcAft>
                <a:spcPts val="0"/>
              </a:spcAft>
              <a:buClr>
                <a:schemeClr val="dk1"/>
              </a:buClr>
              <a:buSzPts val="1282"/>
              <a:buFont typeface="Arial"/>
              <a:buChar char="•"/>
              <a:defRPr sz="1282" b="0" i="0" u="none" strike="noStrike" cap="none">
                <a:solidFill>
                  <a:schemeClr val="dk1"/>
                </a:solidFill>
                <a:latin typeface="Calibri"/>
                <a:ea typeface="Calibri"/>
                <a:cs typeface="Calibri"/>
                <a:sym typeface="Calibri"/>
              </a:defRPr>
            </a:lvl8pPr>
            <a:lvl9pPr marL="4114800" marR="0" lvl="8" indent="-310007" algn="l" rtl="0">
              <a:lnSpc>
                <a:spcPct val="90000"/>
              </a:lnSpc>
              <a:spcBef>
                <a:spcPts val="356"/>
              </a:spcBef>
              <a:spcAft>
                <a:spcPts val="0"/>
              </a:spcAft>
              <a:buClr>
                <a:schemeClr val="dk1"/>
              </a:buClr>
              <a:buSzPts val="1282"/>
              <a:buFont typeface="Arial"/>
              <a:buChar char="•"/>
              <a:defRPr sz="1282" b="0" i="0" u="none" strike="noStrike" cap="none">
                <a:solidFill>
                  <a:schemeClr val="dk1"/>
                </a:solidFill>
                <a:latin typeface="Calibri"/>
                <a:ea typeface="Calibri"/>
                <a:cs typeface="Calibri"/>
                <a:sym typeface="Calibri"/>
              </a:defRPr>
            </a:lvl9pPr>
          </a:lstStyle>
          <a:p>
            <a:endParaRPr/>
          </a:p>
        </p:txBody>
      </p:sp>
      <p:sp>
        <p:nvSpPr>
          <p:cNvPr id="67" name="Google Shape;67;p5"/>
          <p:cNvSpPr txBox="1">
            <a:spLocks noGrp="1"/>
          </p:cNvSpPr>
          <p:nvPr>
            <p:ph type="body" idx="4"/>
          </p:nvPr>
        </p:nvSpPr>
        <p:spPr>
          <a:xfrm>
            <a:off x="5407727" y="1794478"/>
            <a:ext cx="2894100" cy="1552500"/>
          </a:xfrm>
          <a:prstGeom prst="rect">
            <a:avLst/>
          </a:prstGeom>
          <a:noFill/>
          <a:ln>
            <a:noFill/>
          </a:ln>
        </p:spPr>
        <p:txBody>
          <a:bodyPr spcFirstLastPara="1" wrap="square" lIns="91425" tIns="91425" rIns="91425" bIns="91425" anchor="t" anchorCtr="0"/>
          <a:lstStyle>
            <a:lvl1pPr marL="457200" marR="0" lvl="0" indent="-495300" algn="ctr" rtl="0">
              <a:lnSpc>
                <a:spcPct val="90000"/>
              </a:lnSpc>
              <a:spcBef>
                <a:spcPts val="712"/>
              </a:spcBef>
              <a:spcAft>
                <a:spcPts val="0"/>
              </a:spcAft>
              <a:buClr>
                <a:schemeClr val="dk1"/>
              </a:buClr>
              <a:buSzPts val="4200"/>
              <a:buFont typeface="Open Sans ExtraBold"/>
              <a:buChar char="•"/>
              <a:defRPr sz="4200" i="0" u="none" strike="noStrike" cap="none">
                <a:solidFill>
                  <a:schemeClr val="dk1"/>
                </a:solidFill>
                <a:latin typeface="Open Sans ExtraBold"/>
                <a:ea typeface="Open Sans ExtraBold"/>
                <a:cs typeface="Open Sans ExtraBold"/>
                <a:sym typeface="Open Sans ExtraBold"/>
              </a:defRPr>
            </a:lvl1pPr>
            <a:lvl2pPr marL="914400" marR="0" lvl="1" indent="-337121" algn="l" rtl="0">
              <a:lnSpc>
                <a:spcPct val="90000"/>
              </a:lnSpc>
              <a:spcBef>
                <a:spcPts val="356"/>
              </a:spcBef>
              <a:spcAft>
                <a:spcPts val="0"/>
              </a:spcAft>
              <a:buClr>
                <a:schemeClr val="dk1"/>
              </a:buClr>
              <a:buSzPts val="1709"/>
              <a:buFont typeface="Open Sans ExtraBold"/>
              <a:buChar char="•"/>
              <a:defRPr sz="1709" i="0" u="none" strike="noStrike" cap="none">
                <a:solidFill>
                  <a:schemeClr val="dk1"/>
                </a:solidFill>
                <a:latin typeface="Open Sans ExtraBold"/>
                <a:ea typeface="Open Sans ExtraBold"/>
                <a:cs typeface="Open Sans ExtraBold"/>
                <a:sym typeface="Open Sans ExtraBold"/>
              </a:defRPr>
            </a:lvl2pPr>
            <a:lvl3pPr marL="1371600" marR="0" lvl="2" indent="-319024" algn="l" rtl="0">
              <a:lnSpc>
                <a:spcPct val="90000"/>
              </a:lnSpc>
              <a:spcBef>
                <a:spcPts val="356"/>
              </a:spcBef>
              <a:spcAft>
                <a:spcPts val="0"/>
              </a:spcAft>
              <a:buClr>
                <a:schemeClr val="dk1"/>
              </a:buClr>
              <a:buSzPts val="1424"/>
              <a:buFont typeface="Open Sans ExtraBold"/>
              <a:buChar char="•"/>
              <a:defRPr sz="1424" i="0" u="none" strike="noStrike" cap="none">
                <a:solidFill>
                  <a:schemeClr val="dk1"/>
                </a:solidFill>
                <a:latin typeface="Open Sans ExtraBold"/>
                <a:ea typeface="Open Sans ExtraBold"/>
                <a:cs typeface="Open Sans ExtraBold"/>
                <a:sym typeface="Open Sans ExtraBold"/>
              </a:defRPr>
            </a:lvl3pPr>
            <a:lvl4pPr marL="1828800" marR="0" lvl="3" indent="-310007" algn="l" rtl="0">
              <a:lnSpc>
                <a:spcPct val="90000"/>
              </a:lnSpc>
              <a:spcBef>
                <a:spcPts val="356"/>
              </a:spcBef>
              <a:spcAft>
                <a:spcPts val="0"/>
              </a:spcAft>
              <a:buClr>
                <a:schemeClr val="dk1"/>
              </a:buClr>
              <a:buSzPts val="1282"/>
              <a:buFont typeface="Open Sans ExtraBold"/>
              <a:buChar char="•"/>
              <a:defRPr sz="1282" i="0" u="none" strike="noStrike" cap="none">
                <a:solidFill>
                  <a:schemeClr val="dk1"/>
                </a:solidFill>
                <a:latin typeface="Open Sans ExtraBold"/>
                <a:ea typeface="Open Sans ExtraBold"/>
                <a:cs typeface="Open Sans ExtraBold"/>
                <a:sym typeface="Open Sans ExtraBold"/>
              </a:defRPr>
            </a:lvl4pPr>
            <a:lvl5pPr marL="2286000" marR="0" lvl="4" indent="-310007" algn="l" rtl="0">
              <a:lnSpc>
                <a:spcPct val="90000"/>
              </a:lnSpc>
              <a:spcBef>
                <a:spcPts val="356"/>
              </a:spcBef>
              <a:spcAft>
                <a:spcPts val="0"/>
              </a:spcAft>
              <a:buClr>
                <a:schemeClr val="dk1"/>
              </a:buClr>
              <a:buSzPts val="1282"/>
              <a:buFont typeface="Open Sans ExtraBold"/>
              <a:buChar char="•"/>
              <a:defRPr sz="1282" i="0" u="none" strike="noStrike" cap="none">
                <a:solidFill>
                  <a:schemeClr val="dk1"/>
                </a:solidFill>
                <a:latin typeface="Open Sans ExtraBold"/>
                <a:ea typeface="Open Sans ExtraBold"/>
                <a:cs typeface="Open Sans ExtraBold"/>
                <a:sym typeface="Open Sans ExtraBold"/>
              </a:defRPr>
            </a:lvl5pPr>
            <a:lvl6pPr marL="2743200" marR="0" lvl="5" indent="-310007" algn="l" rtl="0">
              <a:lnSpc>
                <a:spcPct val="90000"/>
              </a:lnSpc>
              <a:spcBef>
                <a:spcPts val="356"/>
              </a:spcBef>
              <a:spcAft>
                <a:spcPts val="0"/>
              </a:spcAft>
              <a:buClr>
                <a:schemeClr val="dk1"/>
              </a:buClr>
              <a:buSzPts val="1282"/>
              <a:buFont typeface="Open Sans ExtraBold"/>
              <a:buChar char="•"/>
              <a:defRPr sz="1282" i="0" u="none" strike="noStrike" cap="none">
                <a:solidFill>
                  <a:schemeClr val="dk1"/>
                </a:solidFill>
                <a:latin typeface="Open Sans ExtraBold"/>
                <a:ea typeface="Open Sans ExtraBold"/>
                <a:cs typeface="Open Sans ExtraBold"/>
                <a:sym typeface="Open Sans ExtraBold"/>
              </a:defRPr>
            </a:lvl6pPr>
            <a:lvl7pPr marL="3200400" marR="0" lvl="6" indent="-310007" algn="l" rtl="0">
              <a:lnSpc>
                <a:spcPct val="90000"/>
              </a:lnSpc>
              <a:spcBef>
                <a:spcPts val="356"/>
              </a:spcBef>
              <a:spcAft>
                <a:spcPts val="0"/>
              </a:spcAft>
              <a:buClr>
                <a:schemeClr val="dk1"/>
              </a:buClr>
              <a:buSzPts val="1282"/>
              <a:buFont typeface="Open Sans ExtraBold"/>
              <a:buChar char="•"/>
              <a:defRPr sz="1282" i="0" u="none" strike="noStrike" cap="none">
                <a:solidFill>
                  <a:schemeClr val="dk1"/>
                </a:solidFill>
                <a:latin typeface="Open Sans ExtraBold"/>
                <a:ea typeface="Open Sans ExtraBold"/>
                <a:cs typeface="Open Sans ExtraBold"/>
                <a:sym typeface="Open Sans ExtraBold"/>
              </a:defRPr>
            </a:lvl7pPr>
            <a:lvl8pPr marL="3657600" marR="0" lvl="7" indent="-310007" algn="l" rtl="0">
              <a:lnSpc>
                <a:spcPct val="90000"/>
              </a:lnSpc>
              <a:spcBef>
                <a:spcPts val="356"/>
              </a:spcBef>
              <a:spcAft>
                <a:spcPts val="0"/>
              </a:spcAft>
              <a:buClr>
                <a:schemeClr val="dk1"/>
              </a:buClr>
              <a:buSzPts val="1282"/>
              <a:buFont typeface="Open Sans ExtraBold"/>
              <a:buChar char="•"/>
              <a:defRPr sz="1282" i="0" u="none" strike="noStrike" cap="none">
                <a:solidFill>
                  <a:schemeClr val="dk1"/>
                </a:solidFill>
                <a:latin typeface="Open Sans ExtraBold"/>
                <a:ea typeface="Open Sans ExtraBold"/>
                <a:cs typeface="Open Sans ExtraBold"/>
                <a:sym typeface="Open Sans ExtraBold"/>
              </a:defRPr>
            </a:lvl8pPr>
            <a:lvl9pPr marL="4114800" marR="0" lvl="8" indent="-310007" algn="l" rtl="0">
              <a:lnSpc>
                <a:spcPct val="90000"/>
              </a:lnSpc>
              <a:spcBef>
                <a:spcPts val="356"/>
              </a:spcBef>
              <a:spcAft>
                <a:spcPts val="0"/>
              </a:spcAft>
              <a:buClr>
                <a:schemeClr val="dk1"/>
              </a:buClr>
              <a:buSzPts val="1282"/>
              <a:buFont typeface="Open Sans ExtraBold"/>
              <a:buChar char="•"/>
              <a:defRPr sz="1282" i="0" u="none" strike="noStrike" cap="none">
                <a:solidFill>
                  <a:schemeClr val="dk1"/>
                </a:solidFill>
                <a:latin typeface="Open Sans ExtraBold"/>
                <a:ea typeface="Open Sans ExtraBold"/>
                <a:cs typeface="Open Sans ExtraBold"/>
                <a:sym typeface="Open Sans ExtraBold"/>
              </a:defRPr>
            </a:lvl9pPr>
          </a:lstStyle>
          <a:p>
            <a:endParaRPr/>
          </a:p>
        </p:txBody>
      </p:sp>
      <p:cxnSp>
        <p:nvCxnSpPr>
          <p:cNvPr id="68" name="Google Shape;68;p5"/>
          <p:cNvCxnSpPr/>
          <p:nvPr/>
        </p:nvCxnSpPr>
        <p:spPr>
          <a:xfrm>
            <a:off x="835727" y="1794478"/>
            <a:ext cx="2894100" cy="0"/>
          </a:xfrm>
          <a:prstGeom prst="straightConnector1">
            <a:avLst/>
          </a:prstGeom>
          <a:noFill/>
          <a:ln w="38100" cap="flat" cmpd="sng">
            <a:solidFill>
              <a:schemeClr val="lt1"/>
            </a:solidFill>
            <a:prstDash val="solid"/>
            <a:miter lim="800000"/>
            <a:headEnd type="none" w="sm" len="sm"/>
            <a:tailEnd type="none" w="sm" len="sm"/>
          </a:ln>
        </p:spPr>
      </p:cxnSp>
      <p:cxnSp>
        <p:nvCxnSpPr>
          <p:cNvPr id="69" name="Google Shape;69;p5"/>
          <p:cNvCxnSpPr/>
          <p:nvPr/>
        </p:nvCxnSpPr>
        <p:spPr>
          <a:xfrm>
            <a:off x="835727" y="3347092"/>
            <a:ext cx="2894100" cy="0"/>
          </a:xfrm>
          <a:prstGeom prst="straightConnector1">
            <a:avLst/>
          </a:prstGeom>
          <a:noFill/>
          <a:ln w="38100" cap="flat" cmpd="sng">
            <a:solidFill>
              <a:schemeClr val="lt1"/>
            </a:solidFill>
            <a:prstDash val="solid"/>
            <a:miter lim="800000"/>
            <a:headEnd type="none" w="sm" len="sm"/>
            <a:tailEnd type="none" w="sm" len="sm"/>
          </a:ln>
        </p:spPr>
      </p:cxnSp>
      <p:cxnSp>
        <p:nvCxnSpPr>
          <p:cNvPr id="70" name="Google Shape;70;p5"/>
          <p:cNvCxnSpPr/>
          <p:nvPr/>
        </p:nvCxnSpPr>
        <p:spPr>
          <a:xfrm>
            <a:off x="5407727" y="1796407"/>
            <a:ext cx="2894100" cy="0"/>
          </a:xfrm>
          <a:prstGeom prst="straightConnector1">
            <a:avLst/>
          </a:prstGeom>
          <a:noFill/>
          <a:ln w="38100" cap="flat" cmpd="sng">
            <a:solidFill>
              <a:schemeClr val="dk1"/>
            </a:solidFill>
            <a:prstDash val="solid"/>
            <a:miter lim="800000"/>
            <a:headEnd type="none" w="sm" len="sm"/>
            <a:tailEnd type="none" w="sm" len="sm"/>
          </a:ln>
        </p:spPr>
      </p:cxnSp>
      <p:cxnSp>
        <p:nvCxnSpPr>
          <p:cNvPr id="71" name="Google Shape;71;p5"/>
          <p:cNvCxnSpPr/>
          <p:nvPr/>
        </p:nvCxnSpPr>
        <p:spPr>
          <a:xfrm>
            <a:off x="5407727" y="3349022"/>
            <a:ext cx="2894100" cy="0"/>
          </a:xfrm>
          <a:prstGeom prst="straightConnector1">
            <a:avLst/>
          </a:prstGeom>
          <a:noFill/>
          <a:ln w="38100" cap="flat" cmpd="sng">
            <a:solidFill>
              <a:schemeClr val="dk1"/>
            </a:solidFill>
            <a:prstDash val="solid"/>
            <a:miter lim="800000"/>
            <a:headEnd type="none" w="sm" len="sm"/>
            <a:tailEnd type="none" w="sm" len="sm"/>
          </a:ln>
        </p:spPr>
      </p:cxnSp>
      <p:grpSp>
        <p:nvGrpSpPr>
          <p:cNvPr id="72" name="Google Shape;72;p5"/>
          <p:cNvGrpSpPr/>
          <p:nvPr/>
        </p:nvGrpSpPr>
        <p:grpSpPr>
          <a:xfrm>
            <a:off x="3918984" y="-4141"/>
            <a:ext cx="1293262" cy="5152038"/>
            <a:chOff x="3255966" y="112918"/>
            <a:chExt cx="2619000" cy="5034729"/>
          </a:xfrm>
        </p:grpSpPr>
        <p:sp>
          <p:nvSpPr>
            <p:cNvPr id="73" name="Google Shape;73;p5"/>
            <p:cNvSpPr/>
            <p:nvPr/>
          </p:nvSpPr>
          <p:spPr>
            <a:xfrm flipH="1">
              <a:off x="3255966" y="2631247"/>
              <a:ext cx="1309500" cy="2516400"/>
            </a:xfrm>
            <a:prstGeom prst="rtTriangle">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sp>
          <p:nvSpPr>
            <p:cNvPr id="74" name="Google Shape;74;p5"/>
            <p:cNvSpPr/>
            <p:nvPr/>
          </p:nvSpPr>
          <p:spPr>
            <a:xfrm rot="10800000" flipH="1">
              <a:off x="4565466" y="112918"/>
              <a:ext cx="1309500" cy="2516400"/>
            </a:xfrm>
            <a:prstGeom prst="rtTriangle">
              <a:avLst/>
            </a:prstGeom>
            <a:solidFill>
              <a:srgbClr val="4B92D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entury Gothic"/>
                <a:ea typeface="Century Gothic"/>
                <a:cs typeface="Century Gothic"/>
                <a:sym typeface="Century Gothic"/>
              </a:endParaRPr>
            </a:p>
          </p:txBody>
        </p:sp>
      </p:grpSp>
    </p:spTree>
    <p:extLst>
      <p:ext uri="{BB962C8B-B14F-4D97-AF65-F5344CB8AC3E}">
        <p14:creationId xmlns:p14="http://schemas.microsoft.com/office/powerpoint/2010/main" val="26672192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pSp>
        <p:nvGrpSpPr>
          <p:cNvPr id="10" name="Google Shape;10;p1"/>
          <p:cNvGrpSpPr/>
          <p:nvPr/>
        </p:nvGrpSpPr>
        <p:grpSpPr>
          <a:xfrm>
            <a:off x="7973335" y="323675"/>
            <a:ext cx="278334" cy="337965"/>
            <a:chOff x="5596625" y="1268425"/>
            <a:chExt cx="1131900" cy="1642200"/>
          </a:xfrm>
        </p:grpSpPr>
        <p:sp>
          <p:nvSpPr>
            <p:cNvPr id="11" name="Google Shape;11;p1"/>
            <p:cNvSpPr/>
            <p:nvPr/>
          </p:nvSpPr>
          <p:spPr>
            <a:xfrm>
              <a:off x="5596625" y="1268425"/>
              <a:ext cx="1131900" cy="1642200"/>
            </a:xfrm>
            <a:prstGeom prst="trapezoid">
              <a:avLst>
                <a:gd name="adj" fmla="val 25000"/>
              </a:avLst>
            </a:prstGeom>
            <a:no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12;p1"/>
            <p:cNvCxnSpPr/>
            <p:nvPr/>
          </p:nvCxnSpPr>
          <p:spPr>
            <a:xfrm>
              <a:off x="5876700" y="1293550"/>
              <a:ext cx="847500" cy="1617000"/>
            </a:xfrm>
            <a:prstGeom prst="straightConnector1">
              <a:avLst/>
            </a:prstGeom>
            <a:noFill/>
            <a:ln w="19050" cap="flat" cmpd="sng">
              <a:solidFill>
                <a:srgbClr val="999999"/>
              </a:solidFill>
              <a:prstDash val="solid"/>
              <a:round/>
              <a:headEnd type="none" w="med" len="med"/>
              <a:tailEnd type="none" w="med" len="med"/>
            </a:ln>
          </p:spPr>
        </p:cxnSp>
        <p:cxnSp>
          <p:nvCxnSpPr>
            <p:cNvPr id="13" name="Google Shape;13;p1"/>
            <p:cNvCxnSpPr/>
            <p:nvPr/>
          </p:nvCxnSpPr>
          <p:spPr>
            <a:xfrm flipH="1">
              <a:off x="5609000" y="1271250"/>
              <a:ext cx="836400" cy="1639200"/>
            </a:xfrm>
            <a:prstGeom prst="straightConnector1">
              <a:avLst/>
            </a:prstGeom>
            <a:noFill/>
            <a:ln w="19050" cap="flat" cmpd="sng">
              <a:solidFill>
                <a:srgbClr val="999999"/>
              </a:solidFill>
              <a:prstDash val="solid"/>
              <a:round/>
              <a:headEnd type="none" w="med" len="med"/>
              <a:tailEnd type="none" w="med" len="med"/>
            </a:ln>
          </p:spPr>
        </p:cxnSp>
      </p:grpSp>
      <p:sp>
        <p:nvSpPr>
          <p:cNvPr id="14" name="Google Shape;14;p1"/>
          <p:cNvSpPr/>
          <p:nvPr/>
        </p:nvSpPr>
        <p:spPr>
          <a:xfrm>
            <a:off x="0" y="274638"/>
            <a:ext cx="292845" cy="993775"/>
          </a:xfrm>
          <a:prstGeom prst="rect">
            <a:avLst/>
          </a:prstGeom>
          <a:solidFill>
            <a:srgbClr val="4B92DB"/>
          </a:solidFill>
          <a:ln>
            <a:noFill/>
          </a:ln>
        </p:spPr>
        <p:txBody>
          <a:bodyPr spcFirstLastPara="1" wrap="square" lIns="25625" tIns="25625" rIns="25625" bIns="25625" anchor="ctr" anchorCtr="0">
            <a:noAutofit/>
          </a:bodyPr>
          <a:lstStyle/>
          <a:p>
            <a:pPr marL="0" marR="0" lvl="0" indent="0" algn="ctr" rtl="0">
              <a:spcBef>
                <a:spcPts val="0"/>
              </a:spcBef>
              <a:spcAft>
                <a:spcPts val="0"/>
              </a:spcAft>
              <a:buNone/>
            </a:pPr>
            <a:endParaRPr sz="1800" b="0" i="0" u="none" strike="noStrike" cap="none">
              <a:solidFill>
                <a:schemeClr val="dk1"/>
              </a:solidFill>
              <a:latin typeface="Open Sans"/>
              <a:ea typeface="Open Sans"/>
              <a:cs typeface="Open Sans"/>
              <a:sym typeface="Open Sans"/>
            </a:endParaRPr>
          </a:p>
        </p:txBody>
      </p:sp>
      <p:sp>
        <p:nvSpPr>
          <p:cNvPr id="15" name="Google Shape;15;p1"/>
          <p:cNvSpPr txBox="1">
            <a:spLocks noGrp="1"/>
          </p:cNvSpPr>
          <p:nvPr>
            <p:ph type="title"/>
          </p:nvPr>
        </p:nvSpPr>
        <p:spPr>
          <a:xfrm>
            <a:off x="628650" y="274638"/>
            <a:ext cx="7886700" cy="993775"/>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7F7F7F"/>
              </a:buClr>
              <a:buSzPts val="3000"/>
              <a:buFont typeface="Open Sans"/>
              <a:buNone/>
              <a:defRPr sz="3000" b="1" i="0" u="none" strike="noStrike" cap="none">
                <a:solidFill>
                  <a:srgbClr val="7F7F7F"/>
                </a:solidFill>
                <a:latin typeface="Open Sans"/>
                <a:ea typeface="Open Sans"/>
                <a:cs typeface="Open Sans"/>
                <a:sym typeface="Open Sans"/>
              </a:defRPr>
            </a:lvl1pPr>
            <a:lvl2pPr lvl="1">
              <a:spcBef>
                <a:spcPts val="0"/>
              </a:spcBef>
              <a:spcAft>
                <a:spcPts val="0"/>
              </a:spcAft>
              <a:buSzPts val="1400"/>
              <a:buFont typeface="Open Sans"/>
              <a:buNone/>
              <a:defRPr sz="1800" b="1">
                <a:latin typeface="Open Sans"/>
                <a:ea typeface="Open Sans"/>
                <a:cs typeface="Open Sans"/>
                <a:sym typeface="Open Sans"/>
              </a:defRPr>
            </a:lvl2pPr>
            <a:lvl3pPr lvl="2">
              <a:spcBef>
                <a:spcPts val="0"/>
              </a:spcBef>
              <a:spcAft>
                <a:spcPts val="0"/>
              </a:spcAft>
              <a:buSzPts val="1400"/>
              <a:buFont typeface="Open Sans"/>
              <a:buNone/>
              <a:defRPr sz="1800" b="1">
                <a:latin typeface="Open Sans"/>
                <a:ea typeface="Open Sans"/>
                <a:cs typeface="Open Sans"/>
                <a:sym typeface="Open Sans"/>
              </a:defRPr>
            </a:lvl3pPr>
            <a:lvl4pPr lvl="3">
              <a:spcBef>
                <a:spcPts val="0"/>
              </a:spcBef>
              <a:spcAft>
                <a:spcPts val="0"/>
              </a:spcAft>
              <a:buSzPts val="1400"/>
              <a:buFont typeface="Open Sans"/>
              <a:buNone/>
              <a:defRPr sz="1800" b="1">
                <a:latin typeface="Open Sans"/>
                <a:ea typeface="Open Sans"/>
                <a:cs typeface="Open Sans"/>
                <a:sym typeface="Open Sans"/>
              </a:defRPr>
            </a:lvl4pPr>
            <a:lvl5pPr lvl="4">
              <a:spcBef>
                <a:spcPts val="0"/>
              </a:spcBef>
              <a:spcAft>
                <a:spcPts val="0"/>
              </a:spcAft>
              <a:buSzPts val="1400"/>
              <a:buFont typeface="Open Sans"/>
              <a:buNone/>
              <a:defRPr sz="1800" b="1">
                <a:latin typeface="Open Sans"/>
                <a:ea typeface="Open Sans"/>
                <a:cs typeface="Open Sans"/>
                <a:sym typeface="Open Sans"/>
              </a:defRPr>
            </a:lvl5pPr>
            <a:lvl6pPr lvl="5">
              <a:spcBef>
                <a:spcPts val="0"/>
              </a:spcBef>
              <a:spcAft>
                <a:spcPts val="0"/>
              </a:spcAft>
              <a:buSzPts val="1400"/>
              <a:buFont typeface="Open Sans"/>
              <a:buNone/>
              <a:defRPr sz="1800" b="1">
                <a:latin typeface="Open Sans"/>
                <a:ea typeface="Open Sans"/>
                <a:cs typeface="Open Sans"/>
                <a:sym typeface="Open Sans"/>
              </a:defRPr>
            </a:lvl6pPr>
            <a:lvl7pPr lvl="6">
              <a:spcBef>
                <a:spcPts val="0"/>
              </a:spcBef>
              <a:spcAft>
                <a:spcPts val="0"/>
              </a:spcAft>
              <a:buSzPts val="1400"/>
              <a:buFont typeface="Open Sans"/>
              <a:buNone/>
              <a:defRPr sz="1800" b="1">
                <a:latin typeface="Open Sans"/>
                <a:ea typeface="Open Sans"/>
                <a:cs typeface="Open Sans"/>
                <a:sym typeface="Open Sans"/>
              </a:defRPr>
            </a:lvl7pPr>
            <a:lvl8pPr lvl="7">
              <a:spcBef>
                <a:spcPts val="0"/>
              </a:spcBef>
              <a:spcAft>
                <a:spcPts val="0"/>
              </a:spcAft>
              <a:buSzPts val="1400"/>
              <a:buFont typeface="Open Sans"/>
              <a:buNone/>
              <a:defRPr sz="1800" b="1">
                <a:latin typeface="Open Sans"/>
                <a:ea typeface="Open Sans"/>
                <a:cs typeface="Open Sans"/>
                <a:sym typeface="Open Sans"/>
              </a:defRPr>
            </a:lvl8pPr>
            <a:lvl9pPr lvl="8">
              <a:spcBef>
                <a:spcPts val="0"/>
              </a:spcBef>
              <a:spcAft>
                <a:spcPts val="0"/>
              </a:spcAft>
              <a:buSzPts val="1400"/>
              <a:buFont typeface="Open Sans"/>
              <a:buNone/>
              <a:defRPr sz="1800" b="1">
                <a:latin typeface="Open Sans"/>
                <a:ea typeface="Open Sans"/>
                <a:cs typeface="Open Sans"/>
                <a:sym typeface="Open Sans"/>
              </a:defRPr>
            </a:lvl9pPr>
          </a:lstStyle>
          <a:p>
            <a:endParaRPr/>
          </a:p>
        </p:txBody>
      </p:sp>
      <p:sp>
        <p:nvSpPr>
          <p:cNvPr id="16" name="Google Shape;16;p1"/>
          <p:cNvSpPr txBox="1">
            <a:spLocks noGrp="1"/>
          </p:cNvSpPr>
          <p:nvPr>
            <p:ph type="body" idx="1"/>
          </p:nvPr>
        </p:nvSpPr>
        <p:spPr>
          <a:xfrm>
            <a:off x="628650" y="1370025"/>
            <a:ext cx="7032300" cy="3262200"/>
          </a:xfrm>
          <a:prstGeom prst="rect">
            <a:avLst/>
          </a:prstGeom>
          <a:noFill/>
          <a:ln>
            <a:noFill/>
          </a:ln>
        </p:spPr>
        <p:txBody>
          <a:bodyPr spcFirstLastPara="1" wrap="square" lIns="91425" tIns="91425" rIns="91425" bIns="91425" anchor="t" anchorCtr="0"/>
          <a:lstStyle>
            <a:lvl1pPr marL="457200" marR="0" lvl="0" indent="-355219" algn="l" rtl="0">
              <a:lnSpc>
                <a:spcPct val="90000"/>
              </a:lnSpc>
              <a:spcBef>
                <a:spcPts val="712"/>
              </a:spcBef>
              <a:spcAft>
                <a:spcPts val="0"/>
              </a:spcAft>
              <a:buClr>
                <a:schemeClr val="dk1"/>
              </a:buClr>
              <a:buSzPts val="1994"/>
              <a:buFont typeface="Arial"/>
              <a:buChar char="•"/>
              <a:defRPr sz="1994" b="0" i="0" u="none" strike="noStrike" cap="none">
                <a:solidFill>
                  <a:schemeClr val="dk1"/>
                </a:solidFill>
                <a:latin typeface="Open Sans"/>
                <a:ea typeface="Open Sans"/>
                <a:cs typeface="Open Sans"/>
                <a:sym typeface="Open Sans"/>
              </a:defRPr>
            </a:lvl1pPr>
            <a:lvl2pPr marL="914400" marR="0" lvl="1" indent="-337121" algn="l" rtl="0">
              <a:lnSpc>
                <a:spcPct val="90000"/>
              </a:lnSpc>
              <a:spcBef>
                <a:spcPts val="356"/>
              </a:spcBef>
              <a:spcAft>
                <a:spcPts val="0"/>
              </a:spcAft>
              <a:buClr>
                <a:schemeClr val="dk1"/>
              </a:buClr>
              <a:buSzPts val="1709"/>
              <a:buFont typeface="Arial"/>
              <a:buChar char="•"/>
              <a:defRPr sz="1709" b="0" i="0" u="none" strike="noStrike" cap="none">
                <a:solidFill>
                  <a:schemeClr val="dk1"/>
                </a:solidFill>
                <a:latin typeface="Open Sans"/>
                <a:ea typeface="Open Sans"/>
                <a:cs typeface="Open Sans"/>
                <a:sym typeface="Open Sans"/>
              </a:defRPr>
            </a:lvl2pPr>
            <a:lvl3pPr marL="1371600" marR="0" lvl="2" indent="-319024" algn="l" rtl="0">
              <a:lnSpc>
                <a:spcPct val="90000"/>
              </a:lnSpc>
              <a:spcBef>
                <a:spcPts val="356"/>
              </a:spcBef>
              <a:spcAft>
                <a:spcPts val="0"/>
              </a:spcAft>
              <a:buClr>
                <a:schemeClr val="dk1"/>
              </a:buClr>
              <a:buSzPts val="1424"/>
              <a:buFont typeface="Arial"/>
              <a:buChar char="•"/>
              <a:defRPr sz="1424" b="0" i="0" u="none" strike="noStrike" cap="none">
                <a:solidFill>
                  <a:schemeClr val="dk1"/>
                </a:solidFill>
                <a:latin typeface="Open Sans"/>
                <a:ea typeface="Open Sans"/>
                <a:cs typeface="Open Sans"/>
                <a:sym typeface="Open Sans"/>
              </a:defRPr>
            </a:lvl3pPr>
            <a:lvl4pPr marL="1828800" marR="0" lvl="3" indent="-310007" algn="l" rtl="0">
              <a:lnSpc>
                <a:spcPct val="90000"/>
              </a:lnSpc>
              <a:spcBef>
                <a:spcPts val="356"/>
              </a:spcBef>
              <a:spcAft>
                <a:spcPts val="0"/>
              </a:spcAft>
              <a:buClr>
                <a:schemeClr val="dk1"/>
              </a:buClr>
              <a:buSzPts val="1282"/>
              <a:buFont typeface="Arial"/>
              <a:buChar char="•"/>
              <a:defRPr sz="1282" b="0" i="0" u="none" strike="noStrike" cap="none">
                <a:solidFill>
                  <a:schemeClr val="dk1"/>
                </a:solidFill>
                <a:latin typeface="Open Sans"/>
                <a:ea typeface="Open Sans"/>
                <a:cs typeface="Open Sans"/>
                <a:sym typeface="Open Sans"/>
              </a:defRPr>
            </a:lvl4pPr>
            <a:lvl5pPr marL="2286000" marR="0" lvl="4" indent="-310007" algn="l" rtl="0">
              <a:lnSpc>
                <a:spcPct val="90000"/>
              </a:lnSpc>
              <a:spcBef>
                <a:spcPts val="356"/>
              </a:spcBef>
              <a:spcAft>
                <a:spcPts val="0"/>
              </a:spcAft>
              <a:buClr>
                <a:schemeClr val="dk1"/>
              </a:buClr>
              <a:buSzPts val="1282"/>
              <a:buFont typeface="Arial"/>
              <a:buChar char="•"/>
              <a:defRPr sz="1282" b="0" i="0" u="none" strike="noStrike" cap="none">
                <a:solidFill>
                  <a:schemeClr val="dk1"/>
                </a:solidFill>
                <a:latin typeface="Open Sans"/>
                <a:ea typeface="Open Sans"/>
                <a:cs typeface="Open Sans"/>
                <a:sym typeface="Open Sans"/>
              </a:defRPr>
            </a:lvl5pPr>
            <a:lvl6pPr marL="2743200" marR="0" lvl="5" indent="-310007" algn="l" rtl="0">
              <a:lnSpc>
                <a:spcPct val="90000"/>
              </a:lnSpc>
              <a:spcBef>
                <a:spcPts val="356"/>
              </a:spcBef>
              <a:spcAft>
                <a:spcPts val="0"/>
              </a:spcAft>
              <a:buClr>
                <a:schemeClr val="dk1"/>
              </a:buClr>
              <a:buSzPts val="1282"/>
              <a:buFont typeface="Arial"/>
              <a:buChar char="•"/>
              <a:defRPr sz="1282" b="0" i="0" u="none" strike="noStrike" cap="none">
                <a:solidFill>
                  <a:schemeClr val="dk1"/>
                </a:solidFill>
                <a:latin typeface="Calibri"/>
                <a:ea typeface="Calibri"/>
                <a:cs typeface="Calibri"/>
                <a:sym typeface="Calibri"/>
              </a:defRPr>
            </a:lvl6pPr>
            <a:lvl7pPr marL="3200400" marR="0" lvl="6" indent="-310007" algn="l" rtl="0">
              <a:lnSpc>
                <a:spcPct val="90000"/>
              </a:lnSpc>
              <a:spcBef>
                <a:spcPts val="356"/>
              </a:spcBef>
              <a:spcAft>
                <a:spcPts val="0"/>
              </a:spcAft>
              <a:buClr>
                <a:schemeClr val="dk1"/>
              </a:buClr>
              <a:buSzPts val="1282"/>
              <a:buFont typeface="Arial"/>
              <a:buChar char="•"/>
              <a:defRPr sz="1282" b="0" i="0" u="none" strike="noStrike" cap="none">
                <a:solidFill>
                  <a:schemeClr val="dk1"/>
                </a:solidFill>
                <a:latin typeface="Calibri"/>
                <a:ea typeface="Calibri"/>
                <a:cs typeface="Calibri"/>
                <a:sym typeface="Calibri"/>
              </a:defRPr>
            </a:lvl7pPr>
            <a:lvl8pPr marL="3657600" marR="0" lvl="7" indent="-310007" algn="l" rtl="0">
              <a:lnSpc>
                <a:spcPct val="90000"/>
              </a:lnSpc>
              <a:spcBef>
                <a:spcPts val="356"/>
              </a:spcBef>
              <a:spcAft>
                <a:spcPts val="0"/>
              </a:spcAft>
              <a:buClr>
                <a:schemeClr val="dk1"/>
              </a:buClr>
              <a:buSzPts val="1282"/>
              <a:buFont typeface="Arial"/>
              <a:buChar char="•"/>
              <a:defRPr sz="1282" b="0" i="0" u="none" strike="noStrike" cap="none">
                <a:solidFill>
                  <a:schemeClr val="dk1"/>
                </a:solidFill>
                <a:latin typeface="Calibri"/>
                <a:ea typeface="Calibri"/>
                <a:cs typeface="Calibri"/>
                <a:sym typeface="Calibri"/>
              </a:defRPr>
            </a:lvl8pPr>
            <a:lvl9pPr marL="4114800" marR="0" lvl="8" indent="-310007" algn="l" rtl="0">
              <a:lnSpc>
                <a:spcPct val="90000"/>
              </a:lnSpc>
              <a:spcBef>
                <a:spcPts val="356"/>
              </a:spcBef>
              <a:spcAft>
                <a:spcPts val="0"/>
              </a:spcAft>
              <a:buClr>
                <a:schemeClr val="dk1"/>
              </a:buClr>
              <a:buSzPts val="1282"/>
              <a:buFont typeface="Arial"/>
              <a:buChar char="•"/>
              <a:defRPr sz="1282" b="0" i="0" u="none" strike="noStrike" cap="none">
                <a:solidFill>
                  <a:schemeClr val="dk1"/>
                </a:solidFill>
                <a:latin typeface="Calibri"/>
                <a:ea typeface="Calibri"/>
                <a:cs typeface="Calibri"/>
                <a:sym typeface="Calibri"/>
              </a:defRPr>
            </a:lvl9pPr>
          </a:lstStyle>
          <a:p>
            <a:endParaRPr/>
          </a:p>
        </p:txBody>
      </p:sp>
      <p:sp>
        <p:nvSpPr>
          <p:cNvPr id="17" name="Google Shape;17;p1"/>
          <p:cNvSpPr txBox="1">
            <a:spLocks noGrp="1"/>
          </p:cNvSpPr>
          <p:nvPr>
            <p:ph type="sldNum" idx="12"/>
          </p:nvPr>
        </p:nvSpPr>
        <p:spPr>
          <a:xfrm>
            <a:off x="7086600" y="4873005"/>
            <a:ext cx="2057400" cy="2745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Open Sans"/>
                <a:ea typeface="Open Sans"/>
                <a:cs typeface="Open Sans"/>
                <a:sym typeface="Open Sans"/>
              </a:defRPr>
            </a:lvl1pPr>
            <a:lvl2pPr marL="0" marR="0" lvl="1" indent="0" algn="r" rtl="0">
              <a:spcBef>
                <a:spcPts val="0"/>
              </a:spcBef>
              <a:spcAft>
                <a:spcPts val="0"/>
              </a:spcAft>
              <a:buNone/>
              <a:defRPr sz="1200" b="0" i="0" u="none" strike="noStrike" cap="none">
                <a:solidFill>
                  <a:srgbClr val="888888"/>
                </a:solidFill>
                <a:latin typeface="Open Sans"/>
                <a:ea typeface="Open Sans"/>
                <a:cs typeface="Open Sans"/>
                <a:sym typeface="Open Sans"/>
              </a:defRPr>
            </a:lvl2pPr>
            <a:lvl3pPr marL="0" marR="0" lvl="2" indent="0" algn="r" rtl="0">
              <a:spcBef>
                <a:spcPts val="0"/>
              </a:spcBef>
              <a:spcAft>
                <a:spcPts val="0"/>
              </a:spcAft>
              <a:buNone/>
              <a:defRPr sz="1200" b="0" i="0" u="none" strike="noStrike" cap="none">
                <a:solidFill>
                  <a:srgbClr val="888888"/>
                </a:solidFill>
                <a:latin typeface="Open Sans"/>
                <a:ea typeface="Open Sans"/>
                <a:cs typeface="Open Sans"/>
                <a:sym typeface="Open Sans"/>
              </a:defRPr>
            </a:lvl3pPr>
            <a:lvl4pPr marL="0" marR="0" lvl="3" indent="0" algn="r" rtl="0">
              <a:spcBef>
                <a:spcPts val="0"/>
              </a:spcBef>
              <a:spcAft>
                <a:spcPts val="0"/>
              </a:spcAft>
              <a:buNone/>
              <a:defRPr sz="1200" b="0" i="0" u="none" strike="noStrike" cap="none">
                <a:solidFill>
                  <a:srgbClr val="888888"/>
                </a:solidFill>
                <a:latin typeface="Open Sans"/>
                <a:ea typeface="Open Sans"/>
                <a:cs typeface="Open Sans"/>
                <a:sym typeface="Open Sans"/>
              </a:defRPr>
            </a:lvl4pPr>
            <a:lvl5pPr marL="0" marR="0" lvl="4" indent="0" algn="r" rtl="0">
              <a:spcBef>
                <a:spcPts val="0"/>
              </a:spcBef>
              <a:spcAft>
                <a:spcPts val="0"/>
              </a:spcAft>
              <a:buNone/>
              <a:defRPr sz="1200" b="0" i="0" u="none" strike="noStrike" cap="none">
                <a:solidFill>
                  <a:srgbClr val="888888"/>
                </a:solidFill>
                <a:latin typeface="Open Sans"/>
                <a:ea typeface="Open Sans"/>
                <a:cs typeface="Open Sans"/>
                <a:sym typeface="Open Sans"/>
              </a:defRPr>
            </a:lvl5pPr>
            <a:lvl6pPr marL="0" marR="0" lvl="5" indent="0" algn="r" rtl="0">
              <a:spcBef>
                <a:spcPts val="0"/>
              </a:spcBef>
              <a:spcAft>
                <a:spcPts val="0"/>
              </a:spcAft>
              <a:buNone/>
              <a:defRPr sz="1200" b="0" i="0" u="none" strike="noStrike" cap="none">
                <a:solidFill>
                  <a:srgbClr val="888888"/>
                </a:solidFill>
                <a:latin typeface="Open Sans"/>
                <a:ea typeface="Open Sans"/>
                <a:cs typeface="Open Sans"/>
                <a:sym typeface="Open Sans"/>
              </a:defRPr>
            </a:lvl6pPr>
            <a:lvl7pPr marL="0" marR="0" lvl="6" indent="0" algn="r" rtl="0">
              <a:spcBef>
                <a:spcPts val="0"/>
              </a:spcBef>
              <a:spcAft>
                <a:spcPts val="0"/>
              </a:spcAft>
              <a:buNone/>
              <a:defRPr sz="1200" b="0" i="0" u="none" strike="noStrike" cap="none">
                <a:solidFill>
                  <a:srgbClr val="888888"/>
                </a:solidFill>
                <a:latin typeface="Open Sans"/>
                <a:ea typeface="Open Sans"/>
                <a:cs typeface="Open Sans"/>
                <a:sym typeface="Open Sans"/>
              </a:defRPr>
            </a:lvl7pPr>
            <a:lvl8pPr marL="0" marR="0" lvl="7" indent="0" algn="r" rtl="0">
              <a:spcBef>
                <a:spcPts val="0"/>
              </a:spcBef>
              <a:spcAft>
                <a:spcPts val="0"/>
              </a:spcAft>
              <a:buNone/>
              <a:defRPr sz="1200" b="0" i="0" u="none" strike="noStrike" cap="none">
                <a:solidFill>
                  <a:srgbClr val="888888"/>
                </a:solidFill>
                <a:latin typeface="Open Sans"/>
                <a:ea typeface="Open Sans"/>
                <a:cs typeface="Open Sans"/>
                <a:sym typeface="Open Sans"/>
              </a:defRPr>
            </a:lvl8pPr>
            <a:lvl9pPr marL="0" marR="0" lvl="8" indent="0" algn="r" rtl="0">
              <a:spcBef>
                <a:spcPts val="0"/>
              </a:spcBef>
              <a:spcAft>
                <a:spcPts val="0"/>
              </a:spcAft>
              <a:buNone/>
              <a:defRPr sz="1200" b="0" i="0" u="none" strike="noStrike" cap="none">
                <a:solidFill>
                  <a:srgbClr val="888888"/>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18" name="Google Shape;18;p1"/>
          <p:cNvSpPr/>
          <p:nvPr/>
        </p:nvSpPr>
        <p:spPr>
          <a:xfrm rot="10800000">
            <a:off x="7906200" y="653550"/>
            <a:ext cx="1237800" cy="323400"/>
          </a:xfrm>
          <a:prstGeom prst="rect">
            <a:avLst/>
          </a:prstGeom>
          <a:gradFill>
            <a:gsLst>
              <a:gs pos="0">
                <a:srgbClr val="FFFFFF"/>
              </a:gs>
              <a:gs pos="100000">
                <a:srgbClr val="B3B3B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Google Shape;19;p1"/>
          <p:cNvCxnSpPr>
            <a:endCxn id="17" idx="2"/>
          </p:cNvCxnSpPr>
          <p:nvPr/>
        </p:nvCxnSpPr>
        <p:spPr>
          <a:xfrm>
            <a:off x="8112600" y="232905"/>
            <a:ext cx="2700" cy="4914600"/>
          </a:xfrm>
          <a:prstGeom prst="straightConnector1">
            <a:avLst/>
          </a:prstGeom>
          <a:noFill/>
          <a:ln w="38100" cap="flat" cmpd="sng">
            <a:solidFill>
              <a:srgbClr val="BFBFBF"/>
            </a:solidFill>
            <a:prstDash val="solid"/>
            <a:miter lim="800000"/>
            <a:headEnd type="none" w="sm" len="sm"/>
            <a:tailEnd type="none" w="sm" len="sm"/>
          </a:ln>
        </p:spPr>
      </p:cxnSp>
      <p:sp>
        <p:nvSpPr>
          <p:cNvPr id="20" name="Google Shape;20;p1"/>
          <p:cNvSpPr/>
          <p:nvPr/>
        </p:nvSpPr>
        <p:spPr>
          <a:xfrm>
            <a:off x="8056750" y="653550"/>
            <a:ext cx="111600" cy="677100"/>
          </a:xfrm>
          <a:prstGeom prst="rect">
            <a:avLst/>
          </a:prstGeom>
          <a:solidFill>
            <a:srgbClr val="FFFFFF"/>
          </a:soli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 name="Google Shape;21;p1"/>
          <p:cNvCxnSpPr/>
          <p:nvPr/>
        </p:nvCxnSpPr>
        <p:spPr>
          <a:xfrm>
            <a:off x="8112500" y="249075"/>
            <a:ext cx="1042800" cy="0"/>
          </a:xfrm>
          <a:prstGeom prst="straightConnector1">
            <a:avLst/>
          </a:prstGeom>
          <a:noFill/>
          <a:ln w="38100" cap="flat" cmpd="sng">
            <a:solidFill>
              <a:srgbClr val="BFBFBF"/>
            </a:solidFill>
            <a:prstDash val="solid"/>
            <a:miter lim="800000"/>
            <a:headEnd type="none" w="sm" len="sm"/>
            <a:tailEnd type="none" w="sm" len="sm"/>
          </a:ln>
        </p:spPr>
      </p:cxnSp>
      <p:grpSp>
        <p:nvGrpSpPr>
          <p:cNvPr id="22" name="Google Shape;22;p1"/>
          <p:cNvGrpSpPr/>
          <p:nvPr/>
        </p:nvGrpSpPr>
        <p:grpSpPr>
          <a:xfrm>
            <a:off x="8056743" y="1570358"/>
            <a:ext cx="1842900" cy="3062944"/>
            <a:chOff x="8015957" y="1903172"/>
            <a:chExt cx="1842900" cy="2801046"/>
          </a:xfrm>
        </p:grpSpPr>
        <p:sp>
          <p:nvSpPr>
            <p:cNvPr id="23" name="Google Shape;23;p1"/>
            <p:cNvSpPr/>
            <p:nvPr/>
          </p:nvSpPr>
          <p:spPr>
            <a:xfrm>
              <a:off x="8015957" y="2421801"/>
              <a:ext cx="1722300" cy="207900"/>
            </a:xfrm>
            <a:prstGeom prst="rect">
              <a:avLst/>
            </a:prstGeom>
            <a:noFill/>
            <a:ln>
              <a:noFill/>
            </a:ln>
          </p:spPr>
          <p:txBody>
            <a:bodyPr spcFirstLastPara="1" wrap="square" lIns="256350" tIns="25625" rIns="256350" bIns="25625" anchor="ctr" anchorCtr="0">
              <a:noAutofit/>
            </a:bodyPr>
            <a:lstStyle/>
            <a:p>
              <a:pPr marL="0" marR="0" lvl="0" indent="0" algn="l" rtl="0">
                <a:spcBef>
                  <a:spcPts val="0"/>
                </a:spcBef>
                <a:spcAft>
                  <a:spcPts val="0"/>
                </a:spcAft>
                <a:buNone/>
              </a:pPr>
              <a:r>
                <a:rPr lang="en-US" sz="748" b="1">
                  <a:solidFill>
                    <a:srgbClr val="7F7F7F"/>
                  </a:solidFill>
                  <a:latin typeface="Open Sans"/>
                  <a:ea typeface="Open Sans"/>
                  <a:cs typeface="Open Sans"/>
                  <a:sym typeface="Open Sans"/>
                </a:rPr>
                <a:t>MOTIVATION</a:t>
              </a:r>
              <a:endParaRPr sz="748" b="1" i="0" u="none" strike="noStrike" cap="none">
                <a:solidFill>
                  <a:srgbClr val="7F7F7F"/>
                </a:solidFill>
                <a:latin typeface="Open Sans"/>
                <a:ea typeface="Open Sans"/>
                <a:cs typeface="Open Sans"/>
                <a:sym typeface="Open Sans"/>
              </a:endParaRPr>
            </a:p>
          </p:txBody>
        </p:sp>
        <p:sp>
          <p:nvSpPr>
            <p:cNvPr id="24" name="Google Shape;24;p1"/>
            <p:cNvSpPr/>
            <p:nvPr/>
          </p:nvSpPr>
          <p:spPr>
            <a:xfrm>
              <a:off x="8015957" y="2940430"/>
              <a:ext cx="1842900" cy="207900"/>
            </a:xfrm>
            <a:prstGeom prst="rect">
              <a:avLst/>
            </a:prstGeom>
            <a:noFill/>
            <a:ln>
              <a:noFill/>
            </a:ln>
          </p:spPr>
          <p:txBody>
            <a:bodyPr spcFirstLastPara="1" wrap="square" lIns="256350" tIns="25625" rIns="256350" bIns="25625" anchor="ctr" anchorCtr="0">
              <a:noAutofit/>
            </a:bodyPr>
            <a:lstStyle/>
            <a:p>
              <a:pPr marL="0" marR="0" lvl="0" indent="0" algn="l" rtl="0">
                <a:spcBef>
                  <a:spcPts val="0"/>
                </a:spcBef>
                <a:spcAft>
                  <a:spcPts val="0"/>
                </a:spcAft>
                <a:buNone/>
              </a:pPr>
              <a:r>
                <a:rPr lang="en-US" sz="748" b="1">
                  <a:solidFill>
                    <a:srgbClr val="7F7F7F"/>
                  </a:solidFill>
                  <a:latin typeface="Open Sans"/>
                  <a:ea typeface="Open Sans"/>
                  <a:cs typeface="Open Sans"/>
                  <a:sym typeface="Open Sans"/>
                </a:rPr>
                <a:t>OPTIMISATION</a:t>
              </a:r>
              <a:endParaRPr sz="748" b="1" i="0" u="none" strike="noStrike" cap="none">
                <a:solidFill>
                  <a:srgbClr val="7F7F7F"/>
                </a:solidFill>
                <a:latin typeface="Open Sans"/>
                <a:ea typeface="Open Sans"/>
                <a:cs typeface="Open Sans"/>
                <a:sym typeface="Open Sans"/>
              </a:endParaRPr>
            </a:p>
          </p:txBody>
        </p:sp>
        <p:sp>
          <p:nvSpPr>
            <p:cNvPr id="25" name="Google Shape;25;p1"/>
            <p:cNvSpPr/>
            <p:nvPr/>
          </p:nvSpPr>
          <p:spPr>
            <a:xfrm>
              <a:off x="8015957" y="3459059"/>
              <a:ext cx="1722300" cy="207900"/>
            </a:xfrm>
            <a:prstGeom prst="rect">
              <a:avLst/>
            </a:prstGeom>
            <a:noFill/>
            <a:ln>
              <a:noFill/>
            </a:ln>
          </p:spPr>
          <p:txBody>
            <a:bodyPr spcFirstLastPara="1" wrap="square" lIns="256350" tIns="25625" rIns="256350" bIns="25625" anchor="ctr" anchorCtr="0">
              <a:noAutofit/>
            </a:bodyPr>
            <a:lstStyle/>
            <a:p>
              <a:pPr marL="0" marR="0" lvl="0" indent="0" algn="l" rtl="0">
                <a:spcBef>
                  <a:spcPts val="0"/>
                </a:spcBef>
                <a:spcAft>
                  <a:spcPts val="0"/>
                </a:spcAft>
                <a:buNone/>
              </a:pPr>
              <a:r>
                <a:rPr lang="en-US" sz="748" b="1">
                  <a:solidFill>
                    <a:srgbClr val="7F7F7F"/>
                  </a:solidFill>
                  <a:latin typeface="Open Sans"/>
                  <a:ea typeface="Open Sans"/>
                  <a:cs typeface="Open Sans"/>
                  <a:sym typeface="Open Sans"/>
                </a:rPr>
                <a:t>SIMULATION</a:t>
              </a:r>
              <a:endParaRPr sz="748" b="1" i="0" u="none" strike="noStrike" cap="none">
                <a:solidFill>
                  <a:srgbClr val="7F7F7F"/>
                </a:solidFill>
                <a:latin typeface="Open Sans"/>
                <a:ea typeface="Open Sans"/>
                <a:cs typeface="Open Sans"/>
                <a:sym typeface="Open Sans"/>
              </a:endParaRPr>
            </a:p>
          </p:txBody>
        </p:sp>
        <p:sp>
          <p:nvSpPr>
            <p:cNvPr id="26" name="Google Shape;26;p1"/>
            <p:cNvSpPr/>
            <p:nvPr/>
          </p:nvSpPr>
          <p:spPr>
            <a:xfrm>
              <a:off x="8015957" y="1903172"/>
              <a:ext cx="1722300" cy="207900"/>
            </a:xfrm>
            <a:prstGeom prst="rect">
              <a:avLst/>
            </a:prstGeom>
            <a:noFill/>
            <a:ln>
              <a:noFill/>
            </a:ln>
          </p:spPr>
          <p:txBody>
            <a:bodyPr spcFirstLastPara="1" wrap="square" lIns="256350" tIns="25625" rIns="256350" bIns="25625" anchor="ctr" anchorCtr="0">
              <a:noAutofit/>
            </a:bodyPr>
            <a:lstStyle/>
            <a:p>
              <a:pPr marL="0" marR="0" lvl="0" indent="0" algn="l" rtl="0">
                <a:spcBef>
                  <a:spcPts val="0"/>
                </a:spcBef>
                <a:spcAft>
                  <a:spcPts val="0"/>
                </a:spcAft>
                <a:buNone/>
              </a:pPr>
              <a:r>
                <a:rPr lang="en-US" sz="748" b="1">
                  <a:solidFill>
                    <a:srgbClr val="7F7F7F"/>
                  </a:solidFill>
                  <a:latin typeface="Open Sans"/>
                  <a:ea typeface="Open Sans"/>
                  <a:cs typeface="Open Sans"/>
                  <a:sym typeface="Open Sans"/>
                </a:rPr>
                <a:t>INTRODUCTION</a:t>
              </a:r>
              <a:endParaRPr sz="748" b="1" i="0" u="none" strike="noStrike" cap="none">
                <a:solidFill>
                  <a:srgbClr val="7F7F7F"/>
                </a:solidFill>
                <a:latin typeface="Open Sans"/>
                <a:ea typeface="Open Sans"/>
                <a:cs typeface="Open Sans"/>
                <a:sym typeface="Open Sans"/>
              </a:endParaRPr>
            </a:p>
          </p:txBody>
        </p:sp>
        <p:sp>
          <p:nvSpPr>
            <p:cNvPr id="27" name="Google Shape;27;p1"/>
            <p:cNvSpPr/>
            <p:nvPr/>
          </p:nvSpPr>
          <p:spPr>
            <a:xfrm>
              <a:off x="8015957" y="3977688"/>
              <a:ext cx="1722300" cy="207900"/>
            </a:xfrm>
            <a:prstGeom prst="rect">
              <a:avLst/>
            </a:prstGeom>
            <a:noFill/>
            <a:ln>
              <a:noFill/>
            </a:ln>
          </p:spPr>
          <p:txBody>
            <a:bodyPr spcFirstLastPara="1" wrap="square" lIns="256350" tIns="25625" rIns="256350" bIns="25625" anchor="ctr" anchorCtr="0">
              <a:noAutofit/>
            </a:bodyPr>
            <a:lstStyle/>
            <a:p>
              <a:pPr marL="0" marR="0" lvl="0" indent="0" algn="l" rtl="0">
                <a:spcBef>
                  <a:spcPts val="0"/>
                </a:spcBef>
                <a:spcAft>
                  <a:spcPts val="0"/>
                </a:spcAft>
                <a:buNone/>
              </a:pPr>
              <a:r>
                <a:rPr lang="en-US" sz="748" b="1">
                  <a:solidFill>
                    <a:srgbClr val="7F7F7F"/>
                  </a:solidFill>
                  <a:latin typeface="Open Sans"/>
                  <a:ea typeface="Open Sans"/>
                  <a:cs typeface="Open Sans"/>
                  <a:sym typeface="Open Sans"/>
                </a:rPr>
                <a:t>FUTURE WORK</a:t>
              </a:r>
              <a:endParaRPr sz="748" b="1" i="0" u="none" strike="noStrike" cap="none">
                <a:solidFill>
                  <a:srgbClr val="7F7F7F"/>
                </a:solidFill>
                <a:latin typeface="Open Sans"/>
                <a:ea typeface="Open Sans"/>
                <a:cs typeface="Open Sans"/>
                <a:sym typeface="Open Sans"/>
              </a:endParaRPr>
            </a:p>
          </p:txBody>
        </p:sp>
        <p:sp>
          <p:nvSpPr>
            <p:cNvPr id="28" name="Google Shape;28;p1"/>
            <p:cNvSpPr/>
            <p:nvPr/>
          </p:nvSpPr>
          <p:spPr>
            <a:xfrm>
              <a:off x="8015957" y="4496317"/>
              <a:ext cx="1722300" cy="207900"/>
            </a:xfrm>
            <a:prstGeom prst="rect">
              <a:avLst/>
            </a:prstGeom>
            <a:noFill/>
            <a:ln>
              <a:noFill/>
            </a:ln>
          </p:spPr>
          <p:txBody>
            <a:bodyPr spcFirstLastPara="1" wrap="square" lIns="256350" tIns="25625" rIns="256350" bIns="25625" anchor="ctr" anchorCtr="0">
              <a:noAutofit/>
            </a:bodyPr>
            <a:lstStyle/>
            <a:p>
              <a:pPr marL="0" marR="0" lvl="0" indent="0" algn="l" rtl="0">
                <a:spcBef>
                  <a:spcPts val="0"/>
                </a:spcBef>
                <a:spcAft>
                  <a:spcPts val="0"/>
                </a:spcAft>
                <a:buNone/>
              </a:pPr>
              <a:r>
                <a:rPr lang="en-US" sz="748" b="1">
                  <a:solidFill>
                    <a:srgbClr val="7F7F7F"/>
                  </a:solidFill>
                  <a:latin typeface="Open Sans"/>
                  <a:ea typeface="Open Sans"/>
                  <a:cs typeface="Open Sans"/>
                  <a:sym typeface="Open Sans"/>
                </a:rPr>
                <a:t>CONCLUSIONS</a:t>
              </a:r>
              <a:endParaRPr sz="748" b="1" i="0" u="none" strike="noStrike" cap="none">
                <a:solidFill>
                  <a:srgbClr val="7F7F7F"/>
                </a:solidFill>
                <a:latin typeface="Open Sans"/>
                <a:ea typeface="Open Sans"/>
                <a:cs typeface="Open Sans"/>
                <a:sym typeface="Open Sans"/>
              </a:endParaRPr>
            </a:p>
          </p:txBody>
        </p:sp>
      </p:gr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4" r:id="rId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3.png"/><Relationship Id="rId6"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jpg"/><Relationship Id="rId5" Type="http://schemas.openxmlformats.org/officeDocument/2006/relationships/image" Target="../media/image7.jpg"/><Relationship Id="rId6"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jp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jpg"/><Relationship Id="rId5" Type="http://schemas.openxmlformats.org/officeDocument/2006/relationships/image" Target="../media/image7.jp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4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4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7"/>
          <p:cNvSpPr/>
          <p:nvPr/>
        </p:nvSpPr>
        <p:spPr>
          <a:xfrm>
            <a:off x="3411500" y="-157450"/>
            <a:ext cx="5917500" cy="5429700"/>
          </a:xfrm>
          <a:prstGeom prst="rect">
            <a:avLst/>
          </a:prstGeom>
          <a:solidFill>
            <a:srgbClr val="4B92D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6" name="Google Shape;96;p7"/>
          <p:cNvPicPr preferRelativeResize="0"/>
          <p:nvPr/>
        </p:nvPicPr>
        <p:blipFill>
          <a:blip r:embed="rId3">
            <a:alphaModFix/>
          </a:blip>
          <a:stretch>
            <a:fillRect/>
          </a:stretch>
        </p:blipFill>
        <p:spPr>
          <a:xfrm>
            <a:off x="3306550" y="-661349"/>
            <a:ext cx="6783625" cy="6783601"/>
          </a:xfrm>
          <a:prstGeom prst="rect">
            <a:avLst/>
          </a:prstGeom>
          <a:noFill/>
          <a:ln>
            <a:noFill/>
          </a:ln>
        </p:spPr>
      </p:pic>
      <p:pic>
        <p:nvPicPr>
          <p:cNvPr id="97" name="Google Shape;97;p7"/>
          <p:cNvPicPr preferRelativeResize="0"/>
          <p:nvPr/>
        </p:nvPicPr>
        <p:blipFill>
          <a:blip r:embed="rId4">
            <a:alphaModFix/>
          </a:blip>
          <a:stretch>
            <a:fillRect/>
          </a:stretch>
        </p:blipFill>
        <p:spPr>
          <a:xfrm>
            <a:off x="4288972" y="-185639"/>
            <a:ext cx="5508125" cy="5486100"/>
          </a:xfrm>
          <a:prstGeom prst="rect">
            <a:avLst/>
          </a:prstGeom>
          <a:noFill/>
          <a:ln>
            <a:noFill/>
          </a:ln>
        </p:spPr>
      </p:pic>
      <p:sp>
        <p:nvSpPr>
          <p:cNvPr id="98" name="Google Shape;98;p7"/>
          <p:cNvSpPr/>
          <p:nvPr/>
        </p:nvSpPr>
        <p:spPr>
          <a:xfrm>
            <a:off x="-84082" y="-84083"/>
            <a:ext cx="5732178" cy="5311666"/>
          </a:xfrm>
          <a:custGeom>
            <a:avLst/>
            <a:gdLst/>
            <a:ahLst/>
            <a:cxnLst/>
            <a:rect l="l" t="t" r="r" b="b"/>
            <a:pathLst>
              <a:path w="13429" h="10000" extrusionOk="0">
                <a:moveTo>
                  <a:pt x="10535" y="10000"/>
                </a:moveTo>
                <a:lnTo>
                  <a:pt x="0" y="9998"/>
                </a:lnTo>
                <a:lnTo>
                  <a:pt x="0" y="0"/>
                </a:lnTo>
                <a:lnTo>
                  <a:pt x="13429" y="0"/>
                </a:lnTo>
                <a:lnTo>
                  <a:pt x="10535" y="10000"/>
                </a:lnTo>
                <a:close/>
              </a:path>
            </a:pathLst>
          </a:custGeom>
          <a:solidFill>
            <a:schemeClr val="lt1"/>
          </a:solidFill>
          <a:ln>
            <a:noFill/>
          </a:ln>
          <a:effectLst>
            <a:outerShdw blurRad="203200" algn="ctr" rotWithShape="0">
              <a:srgbClr val="000000"/>
            </a:outerShdw>
          </a:effectLst>
        </p:spPr>
        <p:txBody>
          <a:bodyPr spcFirstLastPara="1" wrap="square" lIns="63175" tIns="31575" rIns="63175" bIns="31575" anchor="t" anchorCtr="0">
            <a:noAutofit/>
          </a:bodyPr>
          <a:lstStyle/>
          <a:p>
            <a:pPr marL="0" marR="0" lvl="0" indent="0" algn="l" rtl="0">
              <a:spcBef>
                <a:spcPts val="0"/>
              </a:spcBef>
              <a:spcAft>
                <a:spcPts val="0"/>
              </a:spcAft>
              <a:buNone/>
            </a:pPr>
            <a:r>
              <a:rPr lang="en-US" sz="1244" b="0" i="0" u="none" strike="noStrike" cap="none">
                <a:solidFill>
                  <a:srgbClr val="FFFFFF"/>
                </a:solidFill>
                <a:latin typeface="Calibri"/>
                <a:ea typeface="Calibri"/>
                <a:cs typeface="Calibri"/>
                <a:sym typeface="Calibri"/>
              </a:rPr>
              <a:t> </a:t>
            </a:r>
            <a:endParaRPr sz="1244" b="0" i="0" u="none" strike="noStrike" cap="none">
              <a:solidFill>
                <a:srgbClr val="FFFFFF"/>
              </a:solidFill>
              <a:latin typeface="Calibri"/>
              <a:ea typeface="Calibri"/>
              <a:cs typeface="Calibri"/>
              <a:sym typeface="Calibri"/>
            </a:endParaRPr>
          </a:p>
        </p:txBody>
      </p:sp>
      <p:sp>
        <p:nvSpPr>
          <p:cNvPr id="99" name="Google Shape;99;p7"/>
          <p:cNvSpPr txBox="1">
            <a:spLocks noGrp="1"/>
          </p:cNvSpPr>
          <p:nvPr>
            <p:ph type="title"/>
          </p:nvPr>
        </p:nvSpPr>
        <p:spPr>
          <a:xfrm>
            <a:off x="201400" y="672550"/>
            <a:ext cx="4758300" cy="21090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7F7F7F"/>
              </a:buClr>
              <a:buSzPts val="4410"/>
              <a:buFont typeface="Century Gothic"/>
              <a:buNone/>
            </a:pPr>
            <a:r>
              <a:rPr lang="en-US" sz="4800" b="0">
                <a:solidFill>
                  <a:schemeClr val="dk1"/>
                </a:solidFill>
                <a:latin typeface="Open Sans ExtraBold"/>
                <a:ea typeface="Open Sans ExtraBold"/>
                <a:cs typeface="Open Sans ExtraBold"/>
                <a:sym typeface="Open Sans ExtraBold"/>
              </a:rPr>
              <a:t>Optimisation at Wairakei</a:t>
            </a:r>
            <a:endParaRPr sz="4800" b="0">
              <a:solidFill>
                <a:schemeClr val="dk1"/>
              </a:solidFill>
              <a:latin typeface="Open Sans ExtraBold"/>
              <a:ea typeface="Open Sans ExtraBold"/>
              <a:cs typeface="Open Sans ExtraBold"/>
              <a:sym typeface="Open Sans ExtraBold"/>
            </a:endParaRPr>
          </a:p>
          <a:p>
            <a:pPr marL="0" marR="0" lvl="0" indent="0" algn="l" rtl="0">
              <a:lnSpc>
                <a:spcPct val="90000"/>
              </a:lnSpc>
              <a:spcBef>
                <a:spcPts val="0"/>
              </a:spcBef>
              <a:spcAft>
                <a:spcPts val="0"/>
              </a:spcAft>
              <a:buClr>
                <a:srgbClr val="7F7F7F"/>
              </a:buClr>
              <a:buSzPts val="4410"/>
              <a:buFont typeface="Century Gothic"/>
              <a:buNone/>
            </a:pPr>
            <a:r>
              <a:rPr lang="en-US" sz="1200" b="0">
                <a:solidFill>
                  <a:srgbClr val="999999"/>
                </a:solidFill>
                <a:latin typeface="Open Sans Light"/>
                <a:ea typeface="Open Sans Light"/>
                <a:cs typeface="Open Sans Light"/>
                <a:sym typeface="Open Sans Light"/>
              </a:rPr>
              <a:t/>
            </a:r>
            <a:br>
              <a:rPr lang="en-US" sz="1200" b="0">
                <a:solidFill>
                  <a:srgbClr val="999999"/>
                </a:solidFill>
                <a:latin typeface="Open Sans Light"/>
                <a:ea typeface="Open Sans Light"/>
                <a:cs typeface="Open Sans Light"/>
                <a:sym typeface="Open Sans Light"/>
              </a:rPr>
            </a:br>
            <a:r>
              <a:rPr lang="en-US" sz="1200" b="0">
                <a:solidFill>
                  <a:srgbClr val="999999"/>
                </a:solidFill>
                <a:latin typeface="Open Sans Light"/>
                <a:ea typeface="Open Sans Light"/>
                <a:cs typeface="Open Sans Light"/>
                <a:sym typeface="Open Sans Light"/>
              </a:rPr>
              <a:t>AKA “</a:t>
            </a:r>
            <a:r>
              <a:rPr lang="en-US" sz="1200" b="0" i="1">
                <a:solidFill>
                  <a:srgbClr val="999999"/>
                </a:solidFill>
                <a:latin typeface="Open Sans Light"/>
                <a:ea typeface="Open Sans Light"/>
                <a:cs typeface="Open Sans Light"/>
                <a:sym typeface="Open Sans Light"/>
              </a:rPr>
              <a:t>Optimising the well operation and steamfield configuration tracking tool at the Wairakei geothermal system</a:t>
            </a:r>
            <a:r>
              <a:rPr lang="en-US" sz="1200" b="0">
                <a:solidFill>
                  <a:srgbClr val="999999"/>
                </a:solidFill>
                <a:latin typeface="Open Sans Light"/>
                <a:ea typeface="Open Sans Light"/>
                <a:cs typeface="Open Sans Light"/>
                <a:sym typeface="Open Sans Light"/>
              </a:rPr>
              <a:t>”</a:t>
            </a:r>
            <a:endParaRPr sz="1200" b="0">
              <a:solidFill>
                <a:srgbClr val="999999"/>
              </a:solidFill>
              <a:latin typeface="Open Sans Light"/>
              <a:ea typeface="Open Sans Light"/>
              <a:cs typeface="Open Sans Light"/>
              <a:sym typeface="Open Sans Light"/>
            </a:endParaRPr>
          </a:p>
        </p:txBody>
      </p:sp>
      <p:sp>
        <p:nvSpPr>
          <p:cNvPr id="100" name="Google Shape;100;p7"/>
          <p:cNvSpPr txBox="1">
            <a:spLocks noGrp="1"/>
          </p:cNvSpPr>
          <p:nvPr>
            <p:ph type="sldNum" idx="12"/>
          </p:nvPr>
        </p:nvSpPr>
        <p:spPr>
          <a:xfrm>
            <a:off x="7086600" y="4873005"/>
            <a:ext cx="2057400" cy="274637"/>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en-US" sz="1200" b="0" i="0" u="none" strike="noStrike" cap="none">
                <a:solidFill>
                  <a:srgbClr val="888888"/>
                </a:solidFill>
                <a:latin typeface="Open Sans"/>
                <a:ea typeface="Open Sans"/>
                <a:cs typeface="Open Sans"/>
                <a:sym typeface="Open Sans"/>
              </a:rPr>
              <a:t>1</a:t>
            </a:fld>
            <a:endParaRPr sz="1200" b="0" i="0" u="none" strike="noStrike" cap="none">
              <a:solidFill>
                <a:srgbClr val="888888"/>
              </a:solidFill>
              <a:latin typeface="Open Sans"/>
              <a:ea typeface="Open Sans"/>
              <a:cs typeface="Open Sans"/>
              <a:sym typeface="Open Sans"/>
            </a:endParaRPr>
          </a:p>
        </p:txBody>
      </p:sp>
      <p:pic>
        <p:nvPicPr>
          <p:cNvPr id="101" name="Google Shape;101;p7"/>
          <p:cNvPicPr preferRelativeResize="0"/>
          <p:nvPr/>
        </p:nvPicPr>
        <p:blipFill>
          <a:blip r:embed="rId5">
            <a:alphaModFix/>
          </a:blip>
          <a:stretch>
            <a:fillRect/>
          </a:stretch>
        </p:blipFill>
        <p:spPr>
          <a:xfrm>
            <a:off x="939980" y="3301538"/>
            <a:ext cx="1099645" cy="1099660"/>
          </a:xfrm>
          <a:prstGeom prst="rect">
            <a:avLst/>
          </a:prstGeom>
          <a:noFill/>
          <a:ln>
            <a:noFill/>
          </a:ln>
        </p:spPr>
      </p:pic>
      <p:pic>
        <p:nvPicPr>
          <p:cNvPr id="102" name="Google Shape;102;p7"/>
          <p:cNvPicPr preferRelativeResize="0"/>
          <p:nvPr/>
        </p:nvPicPr>
        <p:blipFill>
          <a:blip r:embed="rId6">
            <a:alphaModFix/>
          </a:blip>
          <a:stretch>
            <a:fillRect/>
          </a:stretch>
        </p:blipFill>
        <p:spPr>
          <a:xfrm>
            <a:off x="2311850" y="3303752"/>
            <a:ext cx="1099645" cy="1095226"/>
          </a:xfrm>
          <a:prstGeom prst="rect">
            <a:avLst/>
          </a:prstGeom>
          <a:noFill/>
          <a:ln>
            <a:noFill/>
          </a:ln>
        </p:spPr>
      </p:pic>
      <p:sp>
        <p:nvSpPr>
          <p:cNvPr id="103" name="Google Shape;103;p7"/>
          <p:cNvSpPr txBox="1"/>
          <p:nvPr/>
        </p:nvSpPr>
        <p:spPr>
          <a:xfrm>
            <a:off x="551400" y="4454400"/>
            <a:ext cx="1876800" cy="6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Open Sans Light"/>
                <a:ea typeface="Open Sans Light"/>
                <a:cs typeface="Open Sans Light"/>
                <a:sym typeface="Open Sans Light"/>
              </a:rPr>
              <a:t>Vida Fox</a:t>
            </a:r>
            <a:endParaRPr>
              <a:latin typeface="Open Sans Light"/>
              <a:ea typeface="Open Sans Light"/>
              <a:cs typeface="Open Sans Light"/>
              <a:sym typeface="Open Sans Light"/>
            </a:endParaRPr>
          </a:p>
        </p:txBody>
      </p:sp>
      <p:sp>
        <p:nvSpPr>
          <p:cNvPr id="104" name="Google Shape;104;p7"/>
          <p:cNvSpPr txBox="1"/>
          <p:nvPr/>
        </p:nvSpPr>
        <p:spPr>
          <a:xfrm>
            <a:off x="1923275" y="4454400"/>
            <a:ext cx="1876800" cy="62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Open Sans Light"/>
                <a:ea typeface="Open Sans Light"/>
                <a:cs typeface="Open Sans Light"/>
                <a:sym typeface="Open Sans Light"/>
              </a:rPr>
              <a:t>Logan Wu</a:t>
            </a:r>
            <a:endParaRPr>
              <a:latin typeface="Open Sans Light"/>
              <a:ea typeface="Open Sans Light"/>
              <a:cs typeface="Open Sans Light"/>
              <a:sym typeface="Open Sans Light"/>
            </a:endParaRPr>
          </a:p>
        </p:txBody>
      </p:sp>
      <p:sp>
        <p:nvSpPr>
          <p:cNvPr id="12" name="Google Shape;111;p8">
            <a:extLst>
              <a:ext uri="{FF2B5EF4-FFF2-40B4-BE49-F238E27FC236}">
                <a16:creationId xmlns:a16="http://schemas.microsoft.com/office/drawing/2014/main" xmlns="" id="{D243B282-1973-4DD3-9765-C692176AC921}"/>
              </a:ext>
            </a:extLst>
          </p:cNvPr>
          <p:cNvSpPr txBox="1"/>
          <p:nvPr/>
        </p:nvSpPr>
        <p:spPr>
          <a:xfrm>
            <a:off x="4753600" y="5023257"/>
            <a:ext cx="4466700" cy="14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600" dirty="0">
                <a:solidFill>
                  <a:schemeClr val="bg1">
                    <a:lumMod val="50000"/>
                  </a:schemeClr>
                </a:solidFill>
              </a:rPr>
              <a:t>Image: https://www.vectorstock.com/royalty-free-vector/geothermal-energy-concept-eco-friendly-geothermal-vector-19426193</a:t>
            </a:r>
            <a:endParaRPr sz="600" dirty="0">
              <a:solidFill>
                <a:schemeClr val="bg1">
                  <a:lumMod val="50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grpSp>
        <p:nvGrpSpPr>
          <p:cNvPr id="34" name="Group 33">
            <a:extLst>
              <a:ext uri="{FF2B5EF4-FFF2-40B4-BE49-F238E27FC236}">
                <a16:creationId xmlns:a16="http://schemas.microsoft.com/office/drawing/2014/main" xmlns="" id="{B1693440-770C-44AA-B20B-29389C74F1BB}"/>
              </a:ext>
            </a:extLst>
          </p:cNvPr>
          <p:cNvGrpSpPr/>
          <p:nvPr/>
        </p:nvGrpSpPr>
        <p:grpSpPr>
          <a:xfrm>
            <a:off x="1108426" y="1295139"/>
            <a:ext cx="5785575" cy="3742484"/>
            <a:chOff x="1926037" y="342245"/>
            <a:chExt cx="7365632" cy="4764567"/>
          </a:xfrm>
        </p:grpSpPr>
        <p:sp>
          <p:nvSpPr>
            <p:cNvPr id="35" name="Shape 130">
              <a:extLst>
                <a:ext uri="{FF2B5EF4-FFF2-40B4-BE49-F238E27FC236}">
                  <a16:creationId xmlns:a16="http://schemas.microsoft.com/office/drawing/2014/main" xmlns="" id="{447CB1BB-0876-409A-8C5D-A607E1E2DB9B}"/>
                </a:ext>
              </a:extLst>
            </p:cNvPr>
            <p:cNvSpPr/>
            <p:nvPr/>
          </p:nvSpPr>
          <p:spPr>
            <a:xfrm>
              <a:off x="1926037" y="1578705"/>
              <a:ext cx="643290" cy="641065"/>
            </a:xfrm>
            <a:prstGeom prst="ellipse">
              <a:avLst/>
            </a:prstGeom>
            <a:solidFill>
              <a:srgbClr val="FCE5CD"/>
            </a:solidFill>
            <a:ln w="19050"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a:spcBef>
                  <a:spcPts val="0"/>
                </a:spcBef>
                <a:spcAft>
                  <a:spcPts val="0"/>
                </a:spcAft>
                <a:buNone/>
              </a:pPr>
              <a:r>
                <a:rPr lang="en-US" dirty="0">
                  <a:latin typeface="Open Sans"/>
                  <a:ea typeface="Open Sans"/>
                  <a:cs typeface="Open Sans"/>
                  <a:sym typeface="Open Sans"/>
                </a:rPr>
                <a:t>Well</a:t>
              </a:r>
              <a:endParaRPr dirty="0">
                <a:latin typeface="Open Sans"/>
                <a:ea typeface="Open Sans"/>
                <a:cs typeface="Open Sans"/>
                <a:sym typeface="Open Sans"/>
              </a:endParaRPr>
            </a:p>
          </p:txBody>
        </p:sp>
        <p:sp>
          <p:nvSpPr>
            <p:cNvPr id="36" name="Shape 136">
              <a:extLst>
                <a:ext uri="{FF2B5EF4-FFF2-40B4-BE49-F238E27FC236}">
                  <a16:creationId xmlns:a16="http://schemas.microsoft.com/office/drawing/2014/main" xmlns="" id="{A18B9CCE-BAEF-4B4E-ABCF-94A6A044A80C}"/>
                </a:ext>
              </a:extLst>
            </p:cNvPr>
            <p:cNvSpPr/>
            <p:nvPr/>
          </p:nvSpPr>
          <p:spPr>
            <a:xfrm>
              <a:off x="4587386" y="342245"/>
              <a:ext cx="643290" cy="1129235"/>
            </a:xfrm>
            <a:prstGeom prst="roundRect">
              <a:avLst>
                <a:gd name="adj" fmla="val 16667"/>
              </a:avLst>
            </a:prstGeom>
            <a:solidFill>
              <a:srgbClr val="C9DAF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US" dirty="0">
                  <a:latin typeface="Open Sans"/>
                  <a:ea typeface="Open Sans"/>
                  <a:cs typeface="Open Sans"/>
                  <a:sym typeface="Open Sans"/>
                </a:rPr>
                <a:t>FP1</a:t>
              </a:r>
              <a:endParaRPr dirty="0">
                <a:latin typeface="Open Sans"/>
                <a:ea typeface="Open Sans"/>
                <a:cs typeface="Open Sans"/>
                <a:sym typeface="Open Sans"/>
              </a:endParaRPr>
            </a:p>
          </p:txBody>
        </p:sp>
        <p:sp>
          <p:nvSpPr>
            <p:cNvPr id="37" name="Shape 137">
              <a:extLst>
                <a:ext uri="{FF2B5EF4-FFF2-40B4-BE49-F238E27FC236}">
                  <a16:creationId xmlns:a16="http://schemas.microsoft.com/office/drawing/2014/main" xmlns="" id="{E2BD443C-3D8F-40FA-89B9-BD0EEF88E8AA}"/>
                </a:ext>
              </a:extLst>
            </p:cNvPr>
            <p:cNvSpPr/>
            <p:nvPr/>
          </p:nvSpPr>
          <p:spPr>
            <a:xfrm>
              <a:off x="4591512" y="2413478"/>
              <a:ext cx="643290" cy="1129235"/>
            </a:xfrm>
            <a:prstGeom prst="roundRect">
              <a:avLst>
                <a:gd name="adj" fmla="val 16667"/>
              </a:avLst>
            </a:prstGeom>
            <a:solidFill>
              <a:srgbClr val="C9DAF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US">
                  <a:latin typeface="Open Sans"/>
                  <a:ea typeface="Open Sans"/>
                  <a:cs typeface="Open Sans"/>
                  <a:sym typeface="Open Sans"/>
                </a:rPr>
                <a:t>FP2</a:t>
              </a:r>
              <a:endParaRPr>
                <a:latin typeface="Open Sans"/>
                <a:ea typeface="Open Sans"/>
                <a:cs typeface="Open Sans"/>
                <a:sym typeface="Open Sans"/>
              </a:endParaRPr>
            </a:p>
          </p:txBody>
        </p:sp>
        <p:cxnSp>
          <p:nvCxnSpPr>
            <p:cNvPr id="38" name="Shape 138">
              <a:extLst>
                <a:ext uri="{FF2B5EF4-FFF2-40B4-BE49-F238E27FC236}">
                  <a16:creationId xmlns:a16="http://schemas.microsoft.com/office/drawing/2014/main" xmlns="" id="{A39F9217-9849-4EF1-8FDE-8F085555C66B}"/>
                </a:ext>
              </a:extLst>
            </p:cNvPr>
            <p:cNvCxnSpPr>
              <a:stCxn id="35" idx="6"/>
              <a:endCxn id="36" idx="1"/>
            </p:cNvCxnSpPr>
            <p:nvPr/>
          </p:nvCxnSpPr>
          <p:spPr>
            <a:xfrm flipV="1">
              <a:off x="2569327" y="906863"/>
              <a:ext cx="2018059" cy="992375"/>
            </a:xfrm>
            <a:prstGeom prst="straightConnector1">
              <a:avLst/>
            </a:prstGeom>
            <a:noFill/>
            <a:ln w="19050" cap="flat" cmpd="sng">
              <a:solidFill>
                <a:schemeClr val="dk2"/>
              </a:solidFill>
              <a:prstDash val="solid"/>
              <a:round/>
              <a:headEnd type="none" w="med" len="med"/>
              <a:tailEnd type="triangle" w="med" len="med"/>
            </a:ln>
          </p:spPr>
        </p:cxnSp>
        <p:sp>
          <p:nvSpPr>
            <p:cNvPr id="39" name="Shape 144">
              <a:extLst>
                <a:ext uri="{FF2B5EF4-FFF2-40B4-BE49-F238E27FC236}">
                  <a16:creationId xmlns:a16="http://schemas.microsoft.com/office/drawing/2014/main" xmlns="" id="{563FB1DD-F814-41DC-8C67-9FD0C301325B}"/>
                </a:ext>
              </a:extLst>
            </p:cNvPr>
            <p:cNvSpPr/>
            <p:nvPr/>
          </p:nvSpPr>
          <p:spPr>
            <a:xfrm rot="16200000">
              <a:off x="7683660" y="249043"/>
              <a:ext cx="855456" cy="1265870"/>
            </a:xfrm>
            <a:prstGeom prst="trapezoid">
              <a:avLst>
                <a:gd name="adj" fmla="val 25000"/>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40" name="Shape 146">
              <a:extLst>
                <a:ext uri="{FF2B5EF4-FFF2-40B4-BE49-F238E27FC236}">
                  <a16:creationId xmlns:a16="http://schemas.microsoft.com/office/drawing/2014/main" xmlns="" id="{E891CE59-D93E-4ED6-97D3-20DF4AA06ECD}"/>
                </a:ext>
              </a:extLst>
            </p:cNvPr>
            <p:cNvCxnSpPr>
              <a:stCxn id="36" idx="3"/>
              <a:endCxn id="39" idx="0"/>
            </p:cNvCxnSpPr>
            <p:nvPr/>
          </p:nvCxnSpPr>
          <p:spPr>
            <a:xfrm flipV="1">
              <a:off x="5230676" y="881978"/>
              <a:ext cx="2247777" cy="24885"/>
            </a:xfrm>
            <a:prstGeom prst="straightConnector1">
              <a:avLst/>
            </a:prstGeom>
            <a:noFill/>
            <a:ln w="19050" cap="flat" cmpd="sng">
              <a:solidFill>
                <a:schemeClr val="dk2"/>
              </a:solidFill>
              <a:prstDash val="solid"/>
              <a:round/>
              <a:headEnd type="none" w="med" len="med"/>
              <a:tailEnd type="triangle" w="med" len="med"/>
            </a:ln>
          </p:spPr>
        </p:cxnSp>
        <p:cxnSp>
          <p:nvCxnSpPr>
            <p:cNvPr id="41" name="Shape 147">
              <a:extLst>
                <a:ext uri="{FF2B5EF4-FFF2-40B4-BE49-F238E27FC236}">
                  <a16:creationId xmlns:a16="http://schemas.microsoft.com/office/drawing/2014/main" xmlns="" id="{D923F9B3-C960-4297-AF08-F8FA50E650FC}"/>
                </a:ext>
              </a:extLst>
            </p:cNvPr>
            <p:cNvCxnSpPr>
              <a:stCxn id="37" idx="3"/>
              <a:endCxn id="59" idx="0"/>
            </p:cNvCxnSpPr>
            <p:nvPr/>
          </p:nvCxnSpPr>
          <p:spPr>
            <a:xfrm flipV="1">
              <a:off x="5234802" y="2974498"/>
              <a:ext cx="2237580" cy="3598"/>
            </a:xfrm>
            <a:prstGeom prst="straightConnector1">
              <a:avLst/>
            </a:prstGeom>
            <a:noFill/>
            <a:ln w="19050" cap="flat" cmpd="sng">
              <a:solidFill>
                <a:schemeClr val="dk2"/>
              </a:solidFill>
              <a:prstDash val="dash"/>
              <a:round/>
              <a:headEnd type="none" w="med" len="med"/>
              <a:tailEnd type="triangle" w="med" len="med"/>
            </a:ln>
          </p:spPr>
        </p:cxnSp>
        <p:cxnSp>
          <p:nvCxnSpPr>
            <p:cNvPr id="42" name="Shape 148">
              <a:extLst>
                <a:ext uri="{FF2B5EF4-FFF2-40B4-BE49-F238E27FC236}">
                  <a16:creationId xmlns:a16="http://schemas.microsoft.com/office/drawing/2014/main" xmlns="" id="{5BB528E8-0B04-423A-8EE3-D129AA440E9D}"/>
                </a:ext>
              </a:extLst>
            </p:cNvPr>
            <p:cNvCxnSpPr>
              <a:cxnSpLocks/>
              <a:stCxn id="35" idx="6"/>
              <a:endCxn id="37" idx="1"/>
            </p:cNvCxnSpPr>
            <p:nvPr/>
          </p:nvCxnSpPr>
          <p:spPr>
            <a:xfrm>
              <a:off x="2569327" y="1899238"/>
              <a:ext cx="2022185" cy="1078858"/>
            </a:xfrm>
            <a:prstGeom prst="straightConnector1">
              <a:avLst/>
            </a:prstGeom>
            <a:noFill/>
            <a:ln w="19050" cap="flat" cmpd="sng">
              <a:solidFill>
                <a:schemeClr val="dk2"/>
              </a:solidFill>
              <a:prstDash val="dash"/>
              <a:round/>
              <a:headEnd type="none" w="med" len="med"/>
              <a:tailEnd type="triangle" w="med" len="med"/>
            </a:ln>
          </p:spPr>
        </p:cxnSp>
        <p:sp>
          <p:nvSpPr>
            <p:cNvPr id="43" name="Shape 150">
              <a:extLst>
                <a:ext uri="{FF2B5EF4-FFF2-40B4-BE49-F238E27FC236}">
                  <a16:creationId xmlns:a16="http://schemas.microsoft.com/office/drawing/2014/main" xmlns="" id="{5EA9674F-35EC-4F07-8296-98F58FD34710}"/>
                </a:ext>
              </a:extLst>
            </p:cNvPr>
            <p:cNvSpPr txBox="1"/>
            <p:nvPr/>
          </p:nvSpPr>
          <p:spPr>
            <a:xfrm rot="20087643">
              <a:off x="2801405" y="877278"/>
              <a:ext cx="2128374" cy="607774"/>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dirty="0">
                  <a:latin typeface="Open Sans"/>
                  <a:ea typeface="Open Sans"/>
                  <a:cs typeface="Open Sans"/>
                  <a:sym typeface="Open Sans"/>
                </a:rPr>
                <a:t>steam &amp; water</a:t>
              </a:r>
              <a:endParaRPr dirty="0">
                <a:latin typeface="Open Sans"/>
                <a:ea typeface="Open Sans"/>
                <a:cs typeface="Open Sans"/>
                <a:sym typeface="Open Sans"/>
              </a:endParaRPr>
            </a:p>
          </p:txBody>
        </p:sp>
        <p:sp>
          <p:nvSpPr>
            <p:cNvPr id="44" name="Shape 151">
              <a:extLst>
                <a:ext uri="{FF2B5EF4-FFF2-40B4-BE49-F238E27FC236}">
                  <a16:creationId xmlns:a16="http://schemas.microsoft.com/office/drawing/2014/main" xmlns="" id="{454F9E13-FBD9-409C-9C92-A2A5A95F22F1}"/>
                </a:ext>
              </a:extLst>
            </p:cNvPr>
            <p:cNvSpPr txBox="1"/>
            <p:nvPr/>
          </p:nvSpPr>
          <p:spPr>
            <a:xfrm>
              <a:off x="7747266" y="488965"/>
              <a:ext cx="1157669" cy="385397"/>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dirty="0">
                  <a:latin typeface="Open Sans"/>
                  <a:ea typeface="Open Sans"/>
                  <a:cs typeface="Open Sans"/>
                  <a:sym typeface="Open Sans"/>
                </a:rPr>
                <a:t>Power Plant 1</a:t>
              </a:r>
              <a:endParaRPr dirty="0">
                <a:latin typeface="Open Sans"/>
                <a:ea typeface="Open Sans"/>
                <a:cs typeface="Open Sans"/>
                <a:sym typeface="Open Sans"/>
              </a:endParaRPr>
            </a:p>
          </p:txBody>
        </p:sp>
        <p:grpSp>
          <p:nvGrpSpPr>
            <p:cNvPr id="45" name="Group 44">
              <a:extLst>
                <a:ext uri="{FF2B5EF4-FFF2-40B4-BE49-F238E27FC236}">
                  <a16:creationId xmlns:a16="http://schemas.microsoft.com/office/drawing/2014/main" xmlns="" id="{1EDFC7C1-CE93-4A88-8A18-227EC01DE5BC}"/>
                </a:ext>
              </a:extLst>
            </p:cNvPr>
            <p:cNvGrpSpPr/>
            <p:nvPr/>
          </p:nvGrpSpPr>
          <p:grpSpPr>
            <a:xfrm>
              <a:off x="7472382" y="2570568"/>
              <a:ext cx="1389007" cy="807860"/>
              <a:chOff x="7037615" y="4265805"/>
              <a:chExt cx="1389007" cy="807860"/>
            </a:xfrm>
          </p:grpSpPr>
          <p:sp>
            <p:nvSpPr>
              <p:cNvPr id="59" name="Shape 145">
                <a:extLst>
                  <a:ext uri="{FF2B5EF4-FFF2-40B4-BE49-F238E27FC236}">
                    <a16:creationId xmlns:a16="http://schemas.microsoft.com/office/drawing/2014/main" xmlns="" id="{7A2DFE92-65AD-4157-9B61-777FD4E40573}"/>
                  </a:ext>
                </a:extLst>
              </p:cNvPr>
              <p:cNvSpPr/>
              <p:nvPr/>
            </p:nvSpPr>
            <p:spPr>
              <a:xfrm rot="16200000">
                <a:off x="7278032" y="4025388"/>
                <a:ext cx="807860" cy="1288694"/>
              </a:xfrm>
              <a:prstGeom prst="trapezoid">
                <a:avLst>
                  <a:gd name="adj" fmla="val 25000"/>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0" name="Shape 152">
                <a:extLst>
                  <a:ext uri="{FF2B5EF4-FFF2-40B4-BE49-F238E27FC236}">
                    <a16:creationId xmlns:a16="http://schemas.microsoft.com/office/drawing/2014/main" xmlns="" id="{0213396E-8D61-414A-A4EC-DCE5CC1B0185}"/>
                  </a:ext>
                </a:extLst>
              </p:cNvPr>
              <p:cNvSpPr txBox="1"/>
              <p:nvPr/>
            </p:nvSpPr>
            <p:spPr>
              <a:xfrm>
                <a:off x="7268953" y="4288879"/>
                <a:ext cx="1157669" cy="385397"/>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a:latin typeface="Open Sans"/>
                    <a:ea typeface="Open Sans"/>
                    <a:cs typeface="Open Sans"/>
                    <a:sym typeface="Open Sans"/>
                  </a:rPr>
                  <a:t>Power Plant 2</a:t>
                </a:r>
                <a:endParaRPr>
                  <a:latin typeface="Open Sans"/>
                  <a:ea typeface="Open Sans"/>
                  <a:cs typeface="Open Sans"/>
                  <a:sym typeface="Open Sans"/>
                </a:endParaRPr>
              </a:p>
            </p:txBody>
          </p:sp>
        </p:grpSp>
        <p:sp>
          <p:nvSpPr>
            <p:cNvPr id="46" name="Shape 153">
              <a:extLst>
                <a:ext uri="{FF2B5EF4-FFF2-40B4-BE49-F238E27FC236}">
                  <a16:creationId xmlns:a16="http://schemas.microsoft.com/office/drawing/2014/main" xmlns="" id="{AB251CDF-EDDB-4A02-B821-00638CD920FB}"/>
                </a:ext>
              </a:extLst>
            </p:cNvPr>
            <p:cNvSpPr txBox="1"/>
            <p:nvPr/>
          </p:nvSpPr>
          <p:spPr>
            <a:xfrm rot="21599317">
              <a:off x="5148322" y="489176"/>
              <a:ext cx="2128522" cy="6077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Open Sans"/>
                  <a:ea typeface="Open Sans"/>
                  <a:cs typeface="Open Sans"/>
                  <a:sym typeface="Open Sans"/>
                </a:rPr>
                <a:t>steam</a:t>
              </a:r>
              <a:endParaRPr dirty="0">
                <a:latin typeface="Open Sans"/>
                <a:ea typeface="Open Sans"/>
                <a:cs typeface="Open Sans"/>
                <a:sym typeface="Open Sans"/>
              </a:endParaRPr>
            </a:p>
          </p:txBody>
        </p:sp>
        <p:cxnSp>
          <p:nvCxnSpPr>
            <p:cNvPr id="47" name="Shape 154">
              <a:extLst>
                <a:ext uri="{FF2B5EF4-FFF2-40B4-BE49-F238E27FC236}">
                  <a16:creationId xmlns:a16="http://schemas.microsoft.com/office/drawing/2014/main" xmlns="" id="{78B6CA18-12F7-4F0E-BA6A-572DA73925BE}"/>
                </a:ext>
              </a:extLst>
            </p:cNvPr>
            <p:cNvCxnSpPr>
              <a:stCxn id="36" idx="2"/>
              <a:endCxn id="57" idx="0"/>
            </p:cNvCxnSpPr>
            <p:nvPr/>
          </p:nvCxnSpPr>
          <p:spPr>
            <a:xfrm rot="16200000" flipH="1">
              <a:off x="5959044" y="421466"/>
              <a:ext cx="469395" cy="2569421"/>
            </a:xfrm>
            <a:prstGeom prst="bentConnector2">
              <a:avLst/>
            </a:prstGeom>
            <a:noFill/>
            <a:ln w="19050" cap="flat" cmpd="sng">
              <a:solidFill>
                <a:schemeClr val="dk2"/>
              </a:solidFill>
              <a:prstDash val="solid"/>
              <a:round/>
              <a:headEnd type="none" w="med" len="med"/>
              <a:tailEnd type="triangle" w="med" len="med"/>
            </a:ln>
          </p:spPr>
        </p:cxnSp>
        <p:sp>
          <p:nvSpPr>
            <p:cNvPr id="48" name="Shape 156">
              <a:extLst>
                <a:ext uri="{FF2B5EF4-FFF2-40B4-BE49-F238E27FC236}">
                  <a16:creationId xmlns:a16="http://schemas.microsoft.com/office/drawing/2014/main" xmlns="" id="{08F8A8FC-0414-4828-82D0-1EFC08E4DEE4}"/>
                </a:ext>
              </a:extLst>
            </p:cNvPr>
            <p:cNvSpPr/>
            <p:nvPr/>
          </p:nvSpPr>
          <p:spPr>
            <a:xfrm rot="16200000">
              <a:off x="7740732" y="3629403"/>
              <a:ext cx="741311" cy="643290"/>
            </a:xfrm>
            <a:prstGeom prst="triangle">
              <a:avLst>
                <a:gd name="adj" fmla="val 50000"/>
              </a:avLst>
            </a:prstGeom>
            <a:solidFill>
              <a:srgbClr val="B6D7A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Open Sans"/>
                <a:ea typeface="Open Sans"/>
                <a:cs typeface="Open Sans"/>
                <a:sym typeface="Open Sans"/>
              </a:endParaRPr>
            </a:p>
          </p:txBody>
        </p:sp>
        <p:grpSp>
          <p:nvGrpSpPr>
            <p:cNvPr id="49" name="Shape 157">
              <a:extLst>
                <a:ext uri="{FF2B5EF4-FFF2-40B4-BE49-F238E27FC236}">
                  <a16:creationId xmlns:a16="http://schemas.microsoft.com/office/drawing/2014/main" xmlns="" id="{F4ECC8DC-EAAA-4197-AF46-1073216505EB}"/>
                </a:ext>
              </a:extLst>
            </p:cNvPr>
            <p:cNvGrpSpPr/>
            <p:nvPr/>
          </p:nvGrpSpPr>
          <p:grpSpPr>
            <a:xfrm>
              <a:off x="7478452" y="1513147"/>
              <a:ext cx="1426483" cy="855456"/>
              <a:chOff x="8034774" y="2506975"/>
              <a:chExt cx="1012501" cy="609300"/>
            </a:xfrm>
          </p:grpSpPr>
          <p:sp>
            <p:nvSpPr>
              <p:cNvPr id="57" name="Shape 155">
                <a:extLst>
                  <a:ext uri="{FF2B5EF4-FFF2-40B4-BE49-F238E27FC236}">
                    <a16:creationId xmlns:a16="http://schemas.microsoft.com/office/drawing/2014/main" xmlns="" id="{6B36F430-2EA5-4057-AAF1-B476FAB8AE8C}"/>
                  </a:ext>
                </a:extLst>
              </p:cNvPr>
              <p:cNvSpPr/>
              <p:nvPr/>
            </p:nvSpPr>
            <p:spPr>
              <a:xfrm rot="-5400000">
                <a:off x="8179374" y="2362375"/>
                <a:ext cx="609300" cy="898500"/>
              </a:xfrm>
              <a:prstGeom prst="trapezoid">
                <a:avLst>
                  <a:gd name="adj" fmla="val 25000"/>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58" name="Shape 158">
                <a:extLst>
                  <a:ext uri="{FF2B5EF4-FFF2-40B4-BE49-F238E27FC236}">
                    <a16:creationId xmlns:a16="http://schemas.microsoft.com/office/drawing/2014/main" xmlns="" id="{148FFC8B-C5C0-4FD7-A23E-26A7637973A0}"/>
                  </a:ext>
                </a:extLst>
              </p:cNvPr>
              <p:cNvSpPr txBox="1"/>
              <p:nvPr/>
            </p:nvSpPr>
            <p:spPr>
              <a:xfrm>
                <a:off x="8225575" y="2536557"/>
                <a:ext cx="821700" cy="274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dirty="0">
                    <a:latin typeface="Open Sans"/>
                    <a:ea typeface="Open Sans"/>
                    <a:cs typeface="Open Sans"/>
                    <a:sym typeface="Open Sans"/>
                  </a:rPr>
                  <a:t>Binary Plant</a:t>
                </a:r>
                <a:endParaRPr dirty="0">
                  <a:latin typeface="Open Sans"/>
                  <a:ea typeface="Open Sans"/>
                  <a:cs typeface="Open Sans"/>
                  <a:sym typeface="Open Sans"/>
                </a:endParaRPr>
              </a:p>
            </p:txBody>
          </p:sp>
        </p:grpSp>
        <p:cxnSp>
          <p:nvCxnSpPr>
            <p:cNvPr id="50" name="Shape 159">
              <a:extLst>
                <a:ext uri="{FF2B5EF4-FFF2-40B4-BE49-F238E27FC236}">
                  <a16:creationId xmlns:a16="http://schemas.microsoft.com/office/drawing/2014/main" xmlns="" id="{34950CA0-AD80-499F-AED3-19432ECC173B}"/>
                </a:ext>
              </a:extLst>
            </p:cNvPr>
            <p:cNvCxnSpPr>
              <a:stCxn id="37" idx="2"/>
              <a:endCxn id="48" idx="0"/>
            </p:cNvCxnSpPr>
            <p:nvPr/>
          </p:nvCxnSpPr>
          <p:spPr>
            <a:xfrm rot="16200000" flipH="1">
              <a:off x="6147283" y="2308587"/>
              <a:ext cx="408335" cy="2876586"/>
            </a:xfrm>
            <a:prstGeom prst="bentConnector2">
              <a:avLst/>
            </a:prstGeom>
            <a:noFill/>
            <a:ln w="19050" cap="flat" cmpd="sng">
              <a:solidFill>
                <a:schemeClr val="dk2"/>
              </a:solidFill>
              <a:prstDash val="dash"/>
              <a:round/>
              <a:headEnd type="none" w="med" len="med"/>
              <a:tailEnd type="triangle" w="med" len="med"/>
            </a:ln>
          </p:spPr>
        </p:cxnSp>
        <p:sp>
          <p:nvSpPr>
            <p:cNvPr id="51" name="Shape 160">
              <a:extLst>
                <a:ext uri="{FF2B5EF4-FFF2-40B4-BE49-F238E27FC236}">
                  <a16:creationId xmlns:a16="http://schemas.microsoft.com/office/drawing/2014/main" xmlns="" id="{0DF379F3-A598-46B3-B0F8-49FA7E995638}"/>
                </a:ext>
              </a:extLst>
            </p:cNvPr>
            <p:cNvSpPr txBox="1"/>
            <p:nvPr/>
          </p:nvSpPr>
          <p:spPr>
            <a:xfrm rot="21599317">
              <a:off x="5151647" y="1509924"/>
              <a:ext cx="2128522" cy="6077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Open Sans"/>
                  <a:ea typeface="Open Sans"/>
                  <a:cs typeface="Open Sans"/>
                  <a:sym typeface="Open Sans"/>
                </a:rPr>
                <a:t>water</a:t>
              </a:r>
              <a:endParaRPr dirty="0">
                <a:latin typeface="Open Sans"/>
                <a:ea typeface="Open Sans"/>
                <a:cs typeface="Open Sans"/>
                <a:sym typeface="Open Sans"/>
              </a:endParaRPr>
            </a:p>
            <a:p>
              <a:pPr marL="0" lvl="0" indent="0" algn="l" rtl="0">
                <a:spcBef>
                  <a:spcPts val="0"/>
                </a:spcBef>
                <a:spcAft>
                  <a:spcPts val="0"/>
                </a:spcAft>
                <a:buNone/>
              </a:pPr>
              <a:endParaRPr dirty="0">
                <a:latin typeface="Open Sans"/>
                <a:ea typeface="Open Sans"/>
                <a:cs typeface="Open Sans"/>
                <a:sym typeface="Open Sans"/>
              </a:endParaRPr>
            </a:p>
          </p:txBody>
        </p:sp>
        <p:sp>
          <p:nvSpPr>
            <p:cNvPr id="52" name="Shape 161">
              <a:extLst>
                <a:ext uri="{FF2B5EF4-FFF2-40B4-BE49-F238E27FC236}">
                  <a16:creationId xmlns:a16="http://schemas.microsoft.com/office/drawing/2014/main" xmlns="" id="{7DD9E8CF-4211-45CC-A405-AB76577E454E}"/>
                </a:ext>
              </a:extLst>
            </p:cNvPr>
            <p:cNvSpPr txBox="1"/>
            <p:nvPr/>
          </p:nvSpPr>
          <p:spPr>
            <a:xfrm rot="21599317">
              <a:off x="5129479" y="3542923"/>
              <a:ext cx="2128522" cy="6077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Open Sans"/>
                  <a:ea typeface="Open Sans"/>
                  <a:cs typeface="Open Sans"/>
                  <a:sym typeface="Open Sans"/>
                </a:rPr>
                <a:t>water</a:t>
              </a:r>
              <a:endParaRPr dirty="0">
                <a:latin typeface="Open Sans"/>
                <a:ea typeface="Open Sans"/>
                <a:cs typeface="Open Sans"/>
                <a:sym typeface="Open Sans"/>
              </a:endParaRPr>
            </a:p>
          </p:txBody>
        </p:sp>
        <p:sp>
          <p:nvSpPr>
            <p:cNvPr id="53" name="Shape 163">
              <a:extLst>
                <a:ext uri="{FF2B5EF4-FFF2-40B4-BE49-F238E27FC236}">
                  <a16:creationId xmlns:a16="http://schemas.microsoft.com/office/drawing/2014/main" xmlns="" id="{F4AB6237-9A85-4D16-B615-9839F82156C0}"/>
                </a:ext>
              </a:extLst>
            </p:cNvPr>
            <p:cNvSpPr txBox="1"/>
            <p:nvPr/>
          </p:nvSpPr>
          <p:spPr>
            <a:xfrm rot="21599317">
              <a:off x="5148322" y="2543433"/>
              <a:ext cx="2128522" cy="6077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Open Sans"/>
                  <a:ea typeface="Open Sans"/>
                  <a:cs typeface="Open Sans"/>
                  <a:sym typeface="Open Sans"/>
                </a:rPr>
                <a:t>steam</a:t>
              </a:r>
              <a:endParaRPr>
                <a:latin typeface="Open Sans"/>
                <a:ea typeface="Open Sans"/>
                <a:cs typeface="Open Sans"/>
                <a:sym typeface="Open Sans"/>
              </a:endParaRPr>
            </a:p>
          </p:txBody>
        </p:sp>
        <p:sp>
          <p:nvSpPr>
            <p:cNvPr id="54" name="Shape 150">
              <a:extLst>
                <a:ext uri="{FF2B5EF4-FFF2-40B4-BE49-F238E27FC236}">
                  <a16:creationId xmlns:a16="http://schemas.microsoft.com/office/drawing/2014/main" xmlns="" id="{62A3BF2C-809D-4003-BBF5-3DAF2A9E7184}"/>
                </a:ext>
              </a:extLst>
            </p:cNvPr>
            <p:cNvSpPr txBox="1"/>
            <p:nvPr/>
          </p:nvSpPr>
          <p:spPr>
            <a:xfrm rot="1727923">
              <a:off x="2821362" y="2170056"/>
              <a:ext cx="2128374" cy="607774"/>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dirty="0">
                  <a:latin typeface="Open Sans"/>
                  <a:ea typeface="Open Sans"/>
                  <a:cs typeface="Open Sans"/>
                  <a:sym typeface="Open Sans"/>
                </a:rPr>
                <a:t>steam &amp; water</a:t>
              </a:r>
              <a:endParaRPr dirty="0">
                <a:latin typeface="Open Sans"/>
                <a:ea typeface="Open Sans"/>
                <a:cs typeface="Open Sans"/>
                <a:sym typeface="Open Sans"/>
              </a:endParaRPr>
            </a:p>
          </p:txBody>
        </p:sp>
        <p:sp>
          <p:nvSpPr>
            <p:cNvPr id="55" name="Shape 162">
              <a:extLst>
                <a:ext uri="{FF2B5EF4-FFF2-40B4-BE49-F238E27FC236}">
                  <a16:creationId xmlns:a16="http://schemas.microsoft.com/office/drawing/2014/main" xmlns="" id="{C75A218F-5CA5-4AB9-87A7-A019DE3D344F}"/>
                </a:ext>
              </a:extLst>
            </p:cNvPr>
            <p:cNvSpPr txBox="1"/>
            <p:nvPr/>
          </p:nvSpPr>
          <p:spPr>
            <a:xfrm>
              <a:off x="7574397" y="4298952"/>
              <a:ext cx="1717272" cy="80786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dirty="0">
                  <a:latin typeface="Open Sans"/>
                  <a:ea typeface="Open Sans"/>
                  <a:cs typeface="Open Sans"/>
                  <a:sym typeface="Open Sans"/>
                </a:rPr>
                <a:t>reinjection, prawn farm, etc.</a:t>
              </a:r>
              <a:endParaRPr dirty="0">
                <a:latin typeface="Open Sans"/>
                <a:ea typeface="Open Sans"/>
                <a:cs typeface="Open Sans"/>
                <a:sym typeface="Open Sans"/>
              </a:endParaRPr>
            </a:p>
          </p:txBody>
        </p:sp>
        <p:cxnSp>
          <p:nvCxnSpPr>
            <p:cNvPr id="56" name="Connector: Elbow 55">
              <a:extLst>
                <a:ext uri="{FF2B5EF4-FFF2-40B4-BE49-F238E27FC236}">
                  <a16:creationId xmlns:a16="http://schemas.microsoft.com/office/drawing/2014/main" xmlns="" id="{4501E6EF-1E8F-4DED-B24B-C57D25B527E0}"/>
                </a:ext>
              </a:extLst>
            </p:cNvPr>
            <p:cNvCxnSpPr>
              <a:cxnSpLocks/>
              <a:stCxn id="57" idx="2"/>
              <a:endCxn id="48" idx="3"/>
            </p:cNvCxnSpPr>
            <p:nvPr/>
          </p:nvCxnSpPr>
          <p:spPr>
            <a:xfrm flipH="1">
              <a:off x="8433033" y="1940875"/>
              <a:ext cx="311289" cy="2010173"/>
            </a:xfrm>
            <a:prstGeom prst="bentConnector3">
              <a:avLst>
                <a:gd name="adj1" fmla="val -154388"/>
              </a:avLst>
            </a:prstGeom>
            <a:noFill/>
            <a:ln w="19050" cap="flat" cmpd="sng">
              <a:solidFill>
                <a:schemeClr val="dk2"/>
              </a:solidFill>
              <a:prstDash val="solid"/>
              <a:round/>
              <a:headEnd type="none" w="med" len="med"/>
              <a:tailEnd type="triangle" w="med" len="med"/>
            </a:ln>
          </p:spPr>
        </p:cxnSp>
      </p:grpSp>
      <p:sp>
        <p:nvSpPr>
          <p:cNvPr id="292" name="Google Shape;292;p17"/>
          <p:cNvSpPr txBox="1">
            <a:spLocks noGrp="1"/>
          </p:cNvSpPr>
          <p:nvPr>
            <p:ph type="title"/>
          </p:nvPr>
        </p:nvSpPr>
        <p:spPr>
          <a:xfrm>
            <a:off x="628650" y="274638"/>
            <a:ext cx="7886700" cy="9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a:latin typeface="Open Sans"/>
                <a:ea typeface="Open Sans"/>
                <a:cs typeface="Open Sans"/>
                <a:sym typeface="Open Sans"/>
              </a:rPr>
              <a:t>Steamfield Network</a:t>
            </a:r>
            <a:endParaRPr b="1">
              <a:latin typeface="Open Sans"/>
              <a:ea typeface="Open Sans"/>
              <a:cs typeface="Open Sans"/>
              <a:sym typeface="Open Sans"/>
            </a:endParaRPr>
          </a:p>
        </p:txBody>
      </p:sp>
      <p:sp>
        <p:nvSpPr>
          <p:cNvPr id="293" name="Google Shape;293;p17"/>
          <p:cNvSpPr txBox="1">
            <a:spLocks noGrp="1"/>
          </p:cNvSpPr>
          <p:nvPr>
            <p:ph type="sldNum" idx="12"/>
          </p:nvPr>
        </p:nvSpPr>
        <p:spPr>
          <a:xfrm>
            <a:off x="7086600" y="4743450"/>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
        <p:nvSpPr>
          <p:cNvPr id="294" name="Google Shape;294;p17"/>
          <p:cNvSpPr/>
          <p:nvPr/>
        </p:nvSpPr>
        <p:spPr>
          <a:xfrm>
            <a:off x="8043302" y="2742750"/>
            <a:ext cx="144000" cy="144000"/>
          </a:xfrm>
          <a:prstGeom prst="ellipse">
            <a:avLst/>
          </a:prstGeom>
          <a:solidFill>
            <a:srgbClr val="4B92D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entury Gothic"/>
              <a:ea typeface="Century Gothic"/>
              <a:cs typeface="Century Gothic"/>
              <a:sym typeface="Century Gothic"/>
            </a:endParaRPr>
          </a:p>
        </p:txBody>
      </p:sp>
      <p:sp>
        <p:nvSpPr>
          <p:cNvPr id="295" name="Google Shape;295;p17"/>
          <p:cNvSpPr/>
          <p:nvPr/>
        </p:nvSpPr>
        <p:spPr>
          <a:xfrm rot="-1163788">
            <a:off x="1476621" y="1584448"/>
            <a:ext cx="2385705" cy="724799"/>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grpSp>
        <p:nvGrpSpPr>
          <p:cNvPr id="7" name="Group 6">
            <a:extLst>
              <a:ext uri="{FF2B5EF4-FFF2-40B4-BE49-F238E27FC236}">
                <a16:creationId xmlns:a16="http://schemas.microsoft.com/office/drawing/2014/main" xmlns="" id="{711E82FD-3097-476A-A380-0E77E46B0D7B}"/>
              </a:ext>
            </a:extLst>
          </p:cNvPr>
          <p:cNvGrpSpPr/>
          <p:nvPr/>
        </p:nvGrpSpPr>
        <p:grpSpPr>
          <a:xfrm>
            <a:off x="1108426" y="1295139"/>
            <a:ext cx="5785575" cy="3742484"/>
            <a:chOff x="1926037" y="342245"/>
            <a:chExt cx="7365632" cy="4764567"/>
          </a:xfrm>
        </p:grpSpPr>
        <p:sp>
          <p:nvSpPr>
            <p:cNvPr id="8" name="Shape 130">
              <a:extLst>
                <a:ext uri="{FF2B5EF4-FFF2-40B4-BE49-F238E27FC236}">
                  <a16:creationId xmlns:a16="http://schemas.microsoft.com/office/drawing/2014/main" xmlns="" id="{BE81615D-39FE-4F75-A902-3E55B36A583A}"/>
                </a:ext>
              </a:extLst>
            </p:cNvPr>
            <p:cNvSpPr/>
            <p:nvPr/>
          </p:nvSpPr>
          <p:spPr>
            <a:xfrm>
              <a:off x="1926037" y="1578705"/>
              <a:ext cx="643290" cy="641065"/>
            </a:xfrm>
            <a:prstGeom prst="ellipse">
              <a:avLst/>
            </a:prstGeom>
            <a:solidFill>
              <a:srgbClr val="FCE5CD"/>
            </a:solidFill>
            <a:ln w="19050"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a:spcBef>
                  <a:spcPts val="0"/>
                </a:spcBef>
                <a:spcAft>
                  <a:spcPts val="0"/>
                </a:spcAft>
                <a:buNone/>
              </a:pPr>
              <a:r>
                <a:rPr lang="en-US" dirty="0">
                  <a:latin typeface="Open Sans"/>
                  <a:ea typeface="Open Sans"/>
                  <a:cs typeface="Open Sans"/>
                  <a:sym typeface="Open Sans"/>
                </a:rPr>
                <a:t>Well</a:t>
              </a:r>
              <a:endParaRPr dirty="0">
                <a:latin typeface="Open Sans"/>
                <a:ea typeface="Open Sans"/>
                <a:cs typeface="Open Sans"/>
                <a:sym typeface="Open Sans"/>
              </a:endParaRPr>
            </a:p>
          </p:txBody>
        </p:sp>
        <p:sp>
          <p:nvSpPr>
            <p:cNvPr id="9" name="Shape 136">
              <a:extLst>
                <a:ext uri="{FF2B5EF4-FFF2-40B4-BE49-F238E27FC236}">
                  <a16:creationId xmlns:a16="http://schemas.microsoft.com/office/drawing/2014/main" xmlns="" id="{A9B5239A-9912-4B19-9794-57E9B31E0906}"/>
                </a:ext>
              </a:extLst>
            </p:cNvPr>
            <p:cNvSpPr/>
            <p:nvPr/>
          </p:nvSpPr>
          <p:spPr>
            <a:xfrm>
              <a:off x="4587386" y="342245"/>
              <a:ext cx="643290" cy="1129235"/>
            </a:xfrm>
            <a:prstGeom prst="roundRect">
              <a:avLst>
                <a:gd name="adj" fmla="val 16667"/>
              </a:avLst>
            </a:prstGeom>
            <a:solidFill>
              <a:srgbClr val="C9DAF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US" dirty="0">
                  <a:latin typeface="Open Sans"/>
                  <a:ea typeface="Open Sans"/>
                  <a:cs typeface="Open Sans"/>
                  <a:sym typeface="Open Sans"/>
                </a:rPr>
                <a:t>FP1</a:t>
              </a:r>
              <a:endParaRPr dirty="0">
                <a:latin typeface="Open Sans"/>
                <a:ea typeface="Open Sans"/>
                <a:cs typeface="Open Sans"/>
                <a:sym typeface="Open Sans"/>
              </a:endParaRPr>
            </a:p>
          </p:txBody>
        </p:sp>
        <p:sp>
          <p:nvSpPr>
            <p:cNvPr id="10" name="Shape 137">
              <a:extLst>
                <a:ext uri="{FF2B5EF4-FFF2-40B4-BE49-F238E27FC236}">
                  <a16:creationId xmlns:a16="http://schemas.microsoft.com/office/drawing/2014/main" xmlns="" id="{2A250527-AF41-46BD-8718-65F4C7A4D49C}"/>
                </a:ext>
              </a:extLst>
            </p:cNvPr>
            <p:cNvSpPr/>
            <p:nvPr/>
          </p:nvSpPr>
          <p:spPr>
            <a:xfrm>
              <a:off x="4591512" y="2413478"/>
              <a:ext cx="643290" cy="1129235"/>
            </a:xfrm>
            <a:prstGeom prst="roundRect">
              <a:avLst>
                <a:gd name="adj" fmla="val 16667"/>
              </a:avLst>
            </a:prstGeom>
            <a:solidFill>
              <a:srgbClr val="C9DAF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US">
                  <a:latin typeface="Open Sans"/>
                  <a:ea typeface="Open Sans"/>
                  <a:cs typeface="Open Sans"/>
                  <a:sym typeface="Open Sans"/>
                </a:rPr>
                <a:t>FP2</a:t>
              </a:r>
              <a:endParaRPr>
                <a:latin typeface="Open Sans"/>
                <a:ea typeface="Open Sans"/>
                <a:cs typeface="Open Sans"/>
                <a:sym typeface="Open Sans"/>
              </a:endParaRPr>
            </a:p>
          </p:txBody>
        </p:sp>
        <p:cxnSp>
          <p:nvCxnSpPr>
            <p:cNvPr id="11" name="Shape 138">
              <a:extLst>
                <a:ext uri="{FF2B5EF4-FFF2-40B4-BE49-F238E27FC236}">
                  <a16:creationId xmlns:a16="http://schemas.microsoft.com/office/drawing/2014/main" xmlns="" id="{8E650647-AD44-40EF-B686-AAC6ABB15B85}"/>
                </a:ext>
              </a:extLst>
            </p:cNvPr>
            <p:cNvCxnSpPr>
              <a:stCxn id="8" idx="6"/>
              <a:endCxn id="9" idx="1"/>
            </p:cNvCxnSpPr>
            <p:nvPr/>
          </p:nvCxnSpPr>
          <p:spPr>
            <a:xfrm flipV="1">
              <a:off x="2569327" y="906863"/>
              <a:ext cx="2018059" cy="992375"/>
            </a:xfrm>
            <a:prstGeom prst="straightConnector1">
              <a:avLst/>
            </a:prstGeom>
            <a:noFill/>
            <a:ln w="19050" cap="flat" cmpd="sng">
              <a:solidFill>
                <a:schemeClr val="dk2"/>
              </a:solidFill>
              <a:prstDash val="dash"/>
              <a:round/>
              <a:headEnd type="none" w="med" len="med"/>
              <a:tailEnd type="triangle" w="med" len="med"/>
            </a:ln>
          </p:spPr>
        </p:cxnSp>
        <p:sp>
          <p:nvSpPr>
            <p:cNvPr id="12" name="Shape 144">
              <a:extLst>
                <a:ext uri="{FF2B5EF4-FFF2-40B4-BE49-F238E27FC236}">
                  <a16:creationId xmlns:a16="http://schemas.microsoft.com/office/drawing/2014/main" xmlns="" id="{057BA80A-C68D-4582-B174-89842B59C846}"/>
                </a:ext>
              </a:extLst>
            </p:cNvPr>
            <p:cNvSpPr/>
            <p:nvPr/>
          </p:nvSpPr>
          <p:spPr>
            <a:xfrm rot="16200000">
              <a:off x="7683660" y="249043"/>
              <a:ext cx="855456" cy="1265870"/>
            </a:xfrm>
            <a:prstGeom prst="trapezoid">
              <a:avLst>
                <a:gd name="adj" fmla="val 25000"/>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Shape 146">
              <a:extLst>
                <a:ext uri="{FF2B5EF4-FFF2-40B4-BE49-F238E27FC236}">
                  <a16:creationId xmlns:a16="http://schemas.microsoft.com/office/drawing/2014/main" xmlns="" id="{B09545B2-B370-4415-990A-7910F4E87C08}"/>
                </a:ext>
              </a:extLst>
            </p:cNvPr>
            <p:cNvCxnSpPr>
              <a:stCxn id="9" idx="3"/>
              <a:endCxn id="12" idx="0"/>
            </p:cNvCxnSpPr>
            <p:nvPr/>
          </p:nvCxnSpPr>
          <p:spPr>
            <a:xfrm flipV="1">
              <a:off x="5230676" y="881978"/>
              <a:ext cx="2247777" cy="24885"/>
            </a:xfrm>
            <a:prstGeom prst="straightConnector1">
              <a:avLst/>
            </a:prstGeom>
            <a:noFill/>
            <a:ln w="19050" cap="flat" cmpd="sng">
              <a:solidFill>
                <a:schemeClr val="dk2"/>
              </a:solidFill>
              <a:prstDash val="dash"/>
              <a:round/>
              <a:headEnd type="none" w="med" len="med"/>
              <a:tailEnd type="triangle" w="med" len="med"/>
            </a:ln>
          </p:spPr>
        </p:cxnSp>
        <p:cxnSp>
          <p:nvCxnSpPr>
            <p:cNvPr id="14" name="Shape 147">
              <a:extLst>
                <a:ext uri="{FF2B5EF4-FFF2-40B4-BE49-F238E27FC236}">
                  <a16:creationId xmlns:a16="http://schemas.microsoft.com/office/drawing/2014/main" xmlns="" id="{2179E28C-C2FA-457C-A1A9-F90298C8B26A}"/>
                </a:ext>
              </a:extLst>
            </p:cNvPr>
            <p:cNvCxnSpPr>
              <a:stCxn id="10" idx="3"/>
              <a:endCxn id="32" idx="0"/>
            </p:cNvCxnSpPr>
            <p:nvPr/>
          </p:nvCxnSpPr>
          <p:spPr>
            <a:xfrm flipV="1">
              <a:off x="5234802" y="2974498"/>
              <a:ext cx="2237580" cy="3598"/>
            </a:xfrm>
            <a:prstGeom prst="straightConnector1">
              <a:avLst/>
            </a:prstGeom>
            <a:noFill/>
            <a:ln w="19050" cap="flat" cmpd="sng">
              <a:solidFill>
                <a:schemeClr val="dk2"/>
              </a:solidFill>
              <a:prstDash val="solid"/>
              <a:round/>
              <a:headEnd type="none" w="med" len="med"/>
              <a:tailEnd type="triangle" w="med" len="med"/>
            </a:ln>
          </p:spPr>
        </p:cxnSp>
        <p:cxnSp>
          <p:nvCxnSpPr>
            <p:cNvPr id="15" name="Shape 148">
              <a:extLst>
                <a:ext uri="{FF2B5EF4-FFF2-40B4-BE49-F238E27FC236}">
                  <a16:creationId xmlns:a16="http://schemas.microsoft.com/office/drawing/2014/main" xmlns="" id="{5F51095A-29CF-4AE8-98A1-8CA56724BD01}"/>
                </a:ext>
              </a:extLst>
            </p:cNvPr>
            <p:cNvCxnSpPr>
              <a:cxnSpLocks/>
              <a:stCxn id="8" idx="6"/>
              <a:endCxn id="10" idx="1"/>
            </p:cNvCxnSpPr>
            <p:nvPr/>
          </p:nvCxnSpPr>
          <p:spPr>
            <a:xfrm>
              <a:off x="2569327" y="1899238"/>
              <a:ext cx="2022185" cy="1078858"/>
            </a:xfrm>
            <a:prstGeom prst="straightConnector1">
              <a:avLst/>
            </a:prstGeom>
            <a:noFill/>
            <a:ln w="19050" cap="flat" cmpd="sng">
              <a:solidFill>
                <a:schemeClr val="dk2"/>
              </a:solidFill>
              <a:prstDash val="solid"/>
              <a:round/>
              <a:headEnd type="none" w="med" len="med"/>
              <a:tailEnd type="triangle" w="med" len="med"/>
            </a:ln>
          </p:spPr>
        </p:cxnSp>
        <p:sp>
          <p:nvSpPr>
            <p:cNvPr id="16" name="Shape 150">
              <a:extLst>
                <a:ext uri="{FF2B5EF4-FFF2-40B4-BE49-F238E27FC236}">
                  <a16:creationId xmlns:a16="http://schemas.microsoft.com/office/drawing/2014/main" xmlns="" id="{EE0EE4EB-8FAE-4E40-A4C7-7DFD7D462CDD}"/>
                </a:ext>
              </a:extLst>
            </p:cNvPr>
            <p:cNvSpPr txBox="1"/>
            <p:nvPr/>
          </p:nvSpPr>
          <p:spPr>
            <a:xfrm rot="20087643">
              <a:off x="2801405" y="877278"/>
              <a:ext cx="2128374" cy="607774"/>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dirty="0">
                  <a:latin typeface="Open Sans"/>
                  <a:ea typeface="Open Sans"/>
                  <a:cs typeface="Open Sans"/>
                  <a:sym typeface="Open Sans"/>
                </a:rPr>
                <a:t>steam &amp; water</a:t>
              </a:r>
              <a:endParaRPr dirty="0">
                <a:latin typeface="Open Sans"/>
                <a:ea typeface="Open Sans"/>
                <a:cs typeface="Open Sans"/>
                <a:sym typeface="Open Sans"/>
              </a:endParaRPr>
            </a:p>
          </p:txBody>
        </p:sp>
        <p:sp>
          <p:nvSpPr>
            <p:cNvPr id="17" name="Shape 151">
              <a:extLst>
                <a:ext uri="{FF2B5EF4-FFF2-40B4-BE49-F238E27FC236}">
                  <a16:creationId xmlns:a16="http://schemas.microsoft.com/office/drawing/2014/main" xmlns="" id="{04BCFC0F-4687-4BE1-8ADC-AD0D7763B631}"/>
                </a:ext>
              </a:extLst>
            </p:cNvPr>
            <p:cNvSpPr txBox="1"/>
            <p:nvPr/>
          </p:nvSpPr>
          <p:spPr>
            <a:xfrm>
              <a:off x="7747266" y="488965"/>
              <a:ext cx="1157669" cy="385397"/>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dirty="0">
                  <a:latin typeface="Open Sans"/>
                  <a:ea typeface="Open Sans"/>
                  <a:cs typeface="Open Sans"/>
                  <a:sym typeface="Open Sans"/>
                </a:rPr>
                <a:t>Power Plant 1</a:t>
              </a:r>
              <a:endParaRPr dirty="0">
                <a:latin typeface="Open Sans"/>
                <a:ea typeface="Open Sans"/>
                <a:cs typeface="Open Sans"/>
                <a:sym typeface="Open Sans"/>
              </a:endParaRPr>
            </a:p>
          </p:txBody>
        </p:sp>
        <p:grpSp>
          <p:nvGrpSpPr>
            <p:cNvPr id="18" name="Group 17">
              <a:extLst>
                <a:ext uri="{FF2B5EF4-FFF2-40B4-BE49-F238E27FC236}">
                  <a16:creationId xmlns:a16="http://schemas.microsoft.com/office/drawing/2014/main" xmlns="" id="{7AE78B56-14D9-4635-A6B2-1A3481BE20A9}"/>
                </a:ext>
              </a:extLst>
            </p:cNvPr>
            <p:cNvGrpSpPr/>
            <p:nvPr/>
          </p:nvGrpSpPr>
          <p:grpSpPr>
            <a:xfrm>
              <a:off x="7472382" y="2570568"/>
              <a:ext cx="1389007" cy="807860"/>
              <a:chOff x="7037615" y="4265805"/>
              <a:chExt cx="1389007" cy="807860"/>
            </a:xfrm>
          </p:grpSpPr>
          <p:sp>
            <p:nvSpPr>
              <p:cNvPr id="32" name="Shape 145">
                <a:extLst>
                  <a:ext uri="{FF2B5EF4-FFF2-40B4-BE49-F238E27FC236}">
                    <a16:creationId xmlns:a16="http://schemas.microsoft.com/office/drawing/2014/main" xmlns="" id="{5F7D593C-749D-43E5-B44D-574562756864}"/>
                  </a:ext>
                </a:extLst>
              </p:cNvPr>
              <p:cNvSpPr/>
              <p:nvPr/>
            </p:nvSpPr>
            <p:spPr>
              <a:xfrm rot="16200000">
                <a:off x="7278032" y="4025388"/>
                <a:ext cx="807860" cy="1288694"/>
              </a:xfrm>
              <a:prstGeom prst="trapezoid">
                <a:avLst>
                  <a:gd name="adj" fmla="val 25000"/>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152">
                <a:extLst>
                  <a:ext uri="{FF2B5EF4-FFF2-40B4-BE49-F238E27FC236}">
                    <a16:creationId xmlns:a16="http://schemas.microsoft.com/office/drawing/2014/main" xmlns="" id="{8437CA30-B298-405D-BEB8-4F3A239D5A7B}"/>
                  </a:ext>
                </a:extLst>
              </p:cNvPr>
              <p:cNvSpPr txBox="1"/>
              <p:nvPr/>
            </p:nvSpPr>
            <p:spPr>
              <a:xfrm>
                <a:off x="7268953" y="4288879"/>
                <a:ext cx="1157669" cy="385397"/>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a:latin typeface="Open Sans"/>
                    <a:ea typeface="Open Sans"/>
                    <a:cs typeface="Open Sans"/>
                    <a:sym typeface="Open Sans"/>
                  </a:rPr>
                  <a:t>Power Plant 2</a:t>
                </a:r>
                <a:endParaRPr>
                  <a:latin typeface="Open Sans"/>
                  <a:ea typeface="Open Sans"/>
                  <a:cs typeface="Open Sans"/>
                  <a:sym typeface="Open Sans"/>
                </a:endParaRPr>
              </a:p>
            </p:txBody>
          </p:sp>
        </p:grpSp>
        <p:sp>
          <p:nvSpPr>
            <p:cNvPr id="19" name="Shape 153">
              <a:extLst>
                <a:ext uri="{FF2B5EF4-FFF2-40B4-BE49-F238E27FC236}">
                  <a16:creationId xmlns:a16="http://schemas.microsoft.com/office/drawing/2014/main" xmlns="" id="{30AF0766-7C2B-4492-B30F-A32B760B0DA3}"/>
                </a:ext>
              </a:extLst>
            </p:cNvPr>
            <p:cNvSpPr txBox="1"/>
            <p:nvPr/>
          </p:nvSpPr>
          <p:spPr>
            <a:xfrm rot="21599317">
              <a:off x="5148322" y="489176"/>
              <a:ext cx="2128522" cy="6077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Open Sans"/>
                  <a:ea typeface="Open Sans"/>
                  <a:cs typeface="Open Sans"/>
                  <a:sym typeface="Open Sans"/>
                </a:rPr>
                <a:t>steam</a:t>
              </a:r>
              <a:endParaRPr dirty="0">
                <a:latin typeface="Open Sans"/>
                <a:ea typeface="Open Sans"/>
                <a:cs typeface="Open Sans"/>
                <a:sym typeface="Open Sans"/>
              </a:endParaRPr>
            </a:p>
          </p:txBody>
        </p:sp>
        <p:cxnSp>
          <p:nvCxnSpPr>
            <p:cNvPr id="20" name="Shape 154">
              <a:extLst>
                <a:ext uri="{FF2B5EF4-FFF2-40B4-BE49-F238E27FC236}">
                  <a16:creationId xmlns:a16="http://schemas.microsoft.com/office/drawing/2014/main" xmlns="" id="{1ECFBA50-BF13-46A4-BEB3-27DC85AE314C}"/>
                </a:ext>
              </a:extLst>
            </p:cNvPr>
            <p:cNvCxnSpPr>
              <a:stCxn id="9" idx="2"/>
              <a:endCxn id="30" idx="0"/>
            </p:cNvCxnSpPr>
            <p:nvPr/>
          </p:nvCxnSpPr>
          <p:spPr>
            <a:xfrm rot="16200000" flipH="1">
              <a:off x="5959044" y="421466"/>
              <a:ext cx="469395" cy="2569421"/>
            </a:xfrm>
            <a:prstGeom prst="bentConnector2">
              <a:avLst/>
            </a:prstGeom>
            <a:noFill/>
            <a:ln w="19050" cap="flat" cmpd="sng">
              <a:solidFill>
                <a:schemeClr val="dk2"/>
              </a:solidFill>
              <a:prstDash val="dash"/>
              <a:round/>
              <a:headEnd type="none" w="med" len="med"/>
              <a:tailEnd type="triangle" w="med" len="med"/>
            </a:ln>
          </p:spPr>
        </p:cxnSp>
        <p:sp>
          <p:nvSpPr>
            <p:cNvPr id="21" name="Shape 156">
              <a:extLst>
                <a:ext uri="{FF2B5EF4-FFF2-40B4-BE49-F238E27FC236}">
                  <a16:creationId xmlns:a16="http://schemas.microsoft.com/office/drawing/2014/main" xmlns="" id="{865255A6-A961-4974-A694-132F24E89B4E}"/>
                </a:ext>
              </a:extLst>
            </p:cNvPr>
            <p:cNvSpPr/>
            <p:nvPr/>
          </p:nvSpPr>
          <p:spPr>
            <a:xfrm rot="16200000">
              <a:off x="7740732" y="3629403"/>
              <a:ext cx="741311" cy="643290"/>
            </a:xfrm>
            <a:prstGeom prst="triangle">
              <a:avLst>
                <a:gd name="adj" fmla="val 50000"/>
              </a:avLst>
            </a:prstGeom>
            <a:solidFill>
              <a:srgbClr val="B6D7A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Open Sans"/>
                <a:ea typeface="Open Sans"/>
                <a:cs typeface="Open Sans"/>
                <a:sym typeface="Open Sans"/>
              </a:endParaRPr>
            </a:p>
          </p:txBody>
        </p:sp>
        <p:grpSp>
          <p:nvGrpSpPr>
            <p:cNvPr id="22" name="Shape 157">
              <a:extLst>
                <a:ext uri="{FF2B5EF4-FFF2-40B4-BE49-F238E27FC236}">
                  <a16:creationId xmlns:a16="http://schemas.microsoft.com/office/drawing/2014/main" xmlns="" id="{EC7A887B-83F0-4EF3-8FCC-442F658E1D6E}"/>
                </a:ext>
              </a:extLst>
            </p:cNvPr>
            <p:cNvGrpSpPr/>
            <p:nvPr/>
          </p:nvGrpSpPr>
          <p:grpSpPr>
            <a:xfrm>
              <a:off x="7478452" y="1513147"/>
              <a:ext cx="1426483" cy="855456"/>
              <a:chOff x="8034774" y="2506975"/>
              <a:chExt cx="1012501" cy="609300"/>
            </a:xfrm>
          </p:grpSpPr>
          <p:sp>
            <p:nvSpPr>
              <p:cNvPr id="30" name="Shape 155">
                <a:extLst>
                  <a:ext uri="{FF2B5EF4-FFF2-40B4-BE49-F238E27FC236}">
                    <a16:creationId xmlns:a16="http://schemas.microsoft.com/office/drawing/2014/main" xmlns="" id="{A9F6D11F-145A-4933-BF36-EE5CE7DEE5CB}"/>
                  </a:ext>
                </a:extLst>
              </p:cNvPr>
              <p:cNvSpPr/>
              <p:nvPr/>
            </p:nvSpPr>
            <p:spPr>
              <a:xfrm rot="-5400000">
                <a:off x="8179374" y="2362375"/>
                <a:ext cx="609300" cy="898500"/>
              </a:xfrm>
              <a:prstGeom prst="trapezoid">
                <a:avLst>
                  <a:gd name="adj" fmla="val 25000"/>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1" name="Shape 158">
                <a:extLst>
                  <a:ext uri="{FF2B5EF4-FFF2-40B4-BE49-F238E27FC236}">
                    <a16:creationId xmlns:a16="http://schemas.microsoft.com/office/drawing/2014/main" xmlns="" id="{7BFFA8B9-8E57-4347-B1DD-53E4784BC02F}"/>
                  </a:ext>
                </a:extLst>
              </p:cNvPr>
              <p:cNvSpPr txBox="1"/>
              <p:nvPr/>
            </p:nvSpPr>
            <p:spPr>
              <a:xfrm>
                <a:off x="8225575" y="2536557"/>
                <a:ext cx="821700" cy="274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dirty="0">
                    <a:latin typeface="Open Sans"/>
                    <a:ea typeface="Open Sans"/>
                    <a:cs typeface="Open Sans"/>
                    <a:sym typeface="Open Sans"/>
                  </a:rPr>
                  <a:t>Binary Plant</a:t>
                </a:r>
                <a:endParaRPr dirty="0">
                  <a:latin typeface="Open Sans"/>
                  <a:ea typeface="Open Sans"/>
                  <a:cs typeface="Open Sans"/>
                  <a:sym typeface="Open Sans"/>
                </a:endParaRPr>
              </a:p>
            </p:txBody>
          </p:sp>
        </p:grpSp>
        <p:cxnSp>
          <p:nvCxnSpPr>
            <p:cNvPr id="23" name="Shape 159">
              <a:extLst>
                <a:ext uri="{FF2B5EF4-FFF2-40B4-BE49-F238E27FC236}">
                  <a16:creationId xmlns:a16="http://schemas.microsoft.com/office/drawing/2014/main" xmlns="" id="{AEE90E6D-FFFF-41CF-BE7C-3314444A5930}"/>
                </a:ext>
              </a:extLst>
            </p:cNvPr>
            <p:cNvCxnSpPr>
              <a:stCxn id="10" idx="2"/>
              <a:endCxn id="21" idx="0"/>
            </p:cNvCxnSpPr>
            <p:nvPr/>
          </p:nvCxnSpPr>
          <p:spPr>
            <a:xfrm rot="16200000" flipH="1">
              <a:off x="6147283" y="2308587"/>
              <a:ext cx="408335" cy="2876586"/>
            </a:xfrm>
            <a:prstGeom prst="bentConnector2">
              <a:avLst/>
            </a:prstGeom>
            <a:noFill/>
            <a:ln w="19050" cap="flat" cmpd="sng">
              <a:solidFill>
                <a:schemeClr val="dk2"/>
              </a:solidFill>
              <a:prstDash val="solid"/>
              <a:round/>
              <a:headEnd type="none" w="med" len="med"/>
              <a:tailEnd type="triangle" w="med" len="med"/>
            </a:ln>
          </p:spPr>
        </p:cxnSp>
        <p:sp>
          <p:nvSpPr>
            <p:cNvPr id="24" name="Shape 160">
              <a:extLst>
                <a:ext uri="{FF2B5EF4-FFF2-40B4-BE49-F238E27FC236}">
                  <a16:creationId xmlns:a16="http://schemas.microsoft.com/office/drawing/2014/main" xmlns="" id="{4B3CF2D0-0E4C-46A0-998D-BAE5783CEFB0}"/>
                </a:ext>
              </a:extLst>
            </p:cNvPr>
            <p:cNvSpPr txBox="1"/>
            <p:nvPr/>
          </p:nvSpPr>
          <p:spPr>
            <a:xfrm rot="21599317">
              <a:off x="5151647" y="1509924"/>
              <a:ext cx="2128522" cy="6077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Open Sans"/>
                  <a:ea typeface="Open Sans"/>
                  <a:cs typeface="Open Sans"/>
                  <a:sym typeface="Open Sans"/>
                </a:rPr>
                <a:t>water</a:t>
              </a:r>
              <a:endParaRPr dirty="0">
                <a:latin typeface="Open Sans"/>
                <a:ea typeface="Open Sans"/>
                <a:cs typeface="Open Sans"/>
                <a:sym typeface="Open Sans"/>
              </a:endParaRPr>
            </a:p>
            <a:p>
              <a:pPr marL="0" lvl="0" indent="0" algn="l" rtl="0">
                <a:spcBef>
                  <a:spcPts val="0"/>
                </a:spcBef>
                <a:spcAft>
                  <a:spcPts val="0"/>
                </a:spcAft>
                <a:buNone/>
              </a:pPr>
              <a:endParaRPr dirty="0">
                <a:latin typeface="Open Sans"/>
                <a:ea typeface="Open Sans"/>
                <a:cs typeface="Open Sans"/>
                <a:sym typeface="Open Sans"/>
              </a:endParaRPr>
            </a:p>
          </p:txBody>
        </p:sp>
        <p:sp>
          <p:nvSpPr>
            <p:cNvPr id="25" name="Shape 161">
              <a:extLst>
                <a:ext uri="{FF2B5EF4-FFF2-40B4-BE49-F238E27FC236}">
                  <a16:creationId xmlns:a16="http://schemas.microsoft.com/office/drawing/2014/main" xmlns="" id="{522DD750-3605-4F02-BAD9-39154DED69A3}"/>
                </a:ext>
              </a:extLst>
            </p:cNvPr>
            <p:cNvSpPr txBox="1"/>
            <p:nvPr/>
          </p:nvSpPr>
          <p:spPr>
            <a:xfrm rot="21599317">
              <a:off x="5129479" y="3542923"/>
              <a:ext cx="2128522" cy="6077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Open Sans"/>
                  <a:ea typeface="Open Sans"/>
                  <a:cs typeface="Open Sans"/>
                  <a:sym typeface="Open Sans"/>
                </a:rPr>
                <a:t>water</a:t>
              </a:r>
              <a:endParaRPr dirty="0">
                <a:latin typeface="Open Sans"/>
                <a:ea typeface="Open Sans"/>
                <a:cs typeface="Open Sans"/>
                <a:sym typeface="Open Sans"/>
              </a:endParaRPr>
            </a:p>
          </p:txBody>
        </p:sp>
        <p:sp>
          <p:nvSpPr>
            <p:cNvPr id="26" name="Shape 163">
              <a:extLst>
                <a:ext uri="{FF2B5EF4-FFF2-40B4-BE49-F238E27FC236}">
                  <a16:creationId xmlns:a16="http://schemas.microsoft.com/office/drawing/2014/main" xmlns="" id="{51F9B0E4-3386-4452-A307-642CF3A08420}"/>
                </a:ext>
              </a:extLst>
            </p:cNvPr>
            <p:cNvSpPr txBox="1"/>
            <p:nvPr/>
          </p:nvSpPr>
          <p:spPr>
            <a:xfrm rot="21599317">
              <a:off x="5148322" y="2543433"/>
              <a:ext cx="2128522" cy="6077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Open Sans"/>
                  <a:ea typeface="Open Sans"/>
                  <a:cs typeface="Open Sans"/>
                  <a:sym typeface="Open Sans"/>
                </a:rPr>
                <a:t>steam</a:t>
              </a:r>
              <a:endParaRPr>
                <a:latin typeface="Open Sans"/>
                <a:ea typeface="Open Sans"/>
                <a:cs typeface="Open Sans"/>
                <a:sym typeface="Open Sans"/>
              </a:endParaRPr>
            </a:p>
          </p:txBody>
        </p:sp>
        <p:sp>
          <p:nvSpPr>
            <p:cNvPr id="27" name="Shape 150">
              <a:extLst>
                <a:ext uri="{FF2B5EF4-FFF2-40B4-BE49-F238E27FC236}">
                  <a16:creationId xmlns:a16="http://schemas.microsoft.com/office/drawing/2014/main" xmlns="" id="{E4476080-A3A9-4435-87F8-E5A5DB7D4341}"/>
                </a:ext>
              </a:extLst>
            </p:cNvPr>
            <p:cNvSpPr txBox="1"/>
            <p:nvPr/>
          </p:nvSpPr>
          <p:spPr>
            <a:xfrm rot="1727923">
              <a:off x="2821362" y="2170056"/>
              <a:ext cx="2128374" cy="607774"/>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dirty="0">
                  <a:latin typeface="Open Sans"/>
                  <a:ea typeface="Open Sans"/>
                  <a:cs typeface="Open Sans"/>
                  <a:sym typeface="Open Sans"/>
                </a:rPr>
                <a:t>steam &amp; water</a:t>
              </a:r>
              <a:endParaRPr dirty="0">
                <a:latin typeface="Open Sans"/>
                <a:ea typeface="Open Sans"/>
                <a:cs typeface="Open Sans"/>
                <a:sym typeface="Open Sans"/>
              </a:endParaRPr>
            </a:p>
          </p:txBody>
        </p:sp>
        <p:sp>
          <p:nvSpPr>
            <p:cNvPr id="28" name="Shape 162">
              <a:extLst>
                <a:ext uri="{FF2B5EF4-FFF2-40B4-BE49-F238E27FC236}">
                  <a16:creationId xmlns:a16="http://schemas.microsoft.com/office/drawing/2014/main" xmlns="" id="{2F45D546-18DC-404A-90F2-10D717ED7D76}"/>
                </a:ext>
              </a:extLst>
            </p:cNvPr>
            <p:cNvSpPr txBox="1"/>
            <p:nvPr/>
          </p:nvSpPr>
          <p:spPr>
            <a:xfrm>
              <a:off x="7574397" y="4298952"/>
              <a:ext cx="1717272" cy="80786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dirty="0">
                  <a:latin typeface="Open Sans"/>
                  <a:ea typeface="Open Sans"/>
                  <a:cs typeface="Open Sans"/>
                  <a:sym typeface="Open Sans"/>
                </a:rPr>
                <a:t>reinjection, prawn farm, etc.</a:t>
              </a:r>
              <a:endParaRPr dirty="0">
                <a:latin typeface="Open Sans"/>
                <a:ea typeface="Open Sans"/>
                <a:cs typeface="Open Sans"/>
                <a:sym typeface="Open Sans"/>
              </a:endParaRPr>
            </a:p>
          </p:txBody>
        </p:sp>
        <p:cxnSp>
          <p:nvCxnSpPr>
            <p:cNvPr id="29" name="Connector: Elbow 28">
              <a:extLst>
                <a:ext uri="{FF2B5EF4-FFF2-40B4-BE49-F238E27FC236}">
                  <a16:creationId xmlns:a16="http://schemas.microsoft.com/office/drawing/2014/main" xmlns="" id="{9B4A4DAE-F622-43A0-99C1-AC14A4DC3C2F}"/>
                </a:ext>
              </a:extLst>
            </p:cNvPr>
            <p:cNvCxnSpPr>
              <a:cxnSpLocks/>
              <a:stCxn id="30" idx="2"/>
              <a:endCxn id="21" idx="3"/>
            </p:cNvCxnSpPr>
            <p:nvPr/>
          </p:nvCxnSpPr>
          <p:spPr>
            <a:xfrm flipH="1">
              <a:off x="8433033" y="1940875"/>
              <a:ext cx="311289" cy="2010173"/>
            </a:xfrm>
            <a:prstGeom prst="bentConnector3">
              <a:avLst>
                <a:gd name="adj1" fmla="val -154388"/>
              </a:avLst>
            </a:prstGeom>
            <a:noFill/>
            <a:ln w="19050" cap="flat" cmpd="sng">
              <a:solidFill>
                <a:schemeClr val="dk2"/>
              </a:solidFill>
              <a:prstDash val="dash"/>
              <a:round/>
              <a:headEnd type="none" w="med" len="med"/>
              <a:tailEnd type="triangle" w="med" len="med"/>
            </a:ln>
          </p:spPr>
        </p:cxnSp>
      </p:grpSp>
      <p:sp>
        <p:nvSpPr>
          <p:cNvPr id="302" name="Google Shape;302;p18"/>
          <p:cNvSpPr txBox="1">
            <a:spLocks noGrp="1"/>
          </p:cNvSpPr>
          <p:nvPr>
            <p:ph type="title"/>
          </p:nvPr>
        </p:nvSpPr>
        <p:spPr>
          <a:xfrm>
            <a:off x="628650" y="274638"/>
            <a:ext cx="7886700" cy="9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a:latin typeface="Open Sans"/>
                <a:ea typeface="Open Sans"/>
                <a:cs typeface="Open Sans"/>
                <a:sym typeface="Open Sans"/>
              </a:rPr>
              <a:t>Steamfield Network</a:t>
            </a:r>
            <a:endParaRPr b="1">
              <a:latin typeface="Open Sans"/>
              <a:ea typeface="Open Sans"/>
              <a:cs typeface="Open Sans"/>
              <a:sym typeface="Open Sans"/>
            </a:endParaRPr>
          </a:p>
        </p:txBody>
      </p:sp>
      <p:sp>
        <p:nvSpPr>
          <p:cNvPr id="303" name="Google Shape;303;p18"/>
          <p:cNvSpPr txBox="1">
            <a:spLocks noGrp="1"/>
          </p:cNvSpPr>
          <p:nvPr>
            <p:ph type="sldNum" idx="12"/>
          </p:nvPr>
        </p:nvSpPr>
        <p:spPr>
          <a:xfrm>
            <a:off x="7086600" y="4743450"/>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
        <p:nvSpPr>
          <p:cNvPr id="304" name="Google Shape;304;p18"/>
          <p:cNvSpPr/>
          <p:nvPr/>
        </p:nvSpPr>
        <p:spPr>
          <a:xfrm>
            <a:off x="8043302" y="2742750"/>
            <a:ext cx="144000" cy="144000"/>
          </a:xfrm>
          <a:prstGeom prst="ellipse">
            <a:avLst/>
          </a:prstGeom>
          <a:solidFill>
            <a:srgbClr val="4B92D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entury Gothic"/>
              <a:ea typeface="Century Gothic"/>
              <a:cs typeface="Century Gothic"/>
              <a:sym typeface="Century Gothic"/>
            </a:endParaRPr>
          </a:p>
        </p:txBody>
      </p:sp>
      <p:sp>
        <p:nvSpPr>
          <p:cNvPr id="305" name="Google Shape;305;p18"/>
          <p:cNvSpPr/>
          <p:nvPr/>
        </p:nvSpPr>
        <p:spPr>
          <a:xfrm rot="1350831">
            <a:off x="1394990" y="2625642"/>
            <a:ext cx="2419389" cy="734355"/>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9"/>
          <p:cNvSpPr txBox="1">
            <a:spLocks noGrp="1"/>
          </p:cNvSpPr>
          <p:nvPr>
            <p:ph type="title"/>
          </p:nvPr>
        </p:nvSpPr>
        <p:spPr>
          <a:xfrm>
            <a:off x="628650" y="274638"/>
            <a:ext cx="7886700" cy="9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a:latin typeface="Open Sans"/>
                <a:ea typeface="Open Sans"/>
                <a:cs typeface="Open Sans"/>
                <a:sym typeface="Open Sans"/>
              </a:rPr>
              <a:t>Steamfield Network</a:t>
            </a:r>
            <a:endParaRPr b="1">
              <a:latin typeface="Open Sans"/>
              <a:ea typeface="Open Sans"/>
              <a:cs typeface="Open Sans"/>
              <a:sym typeface="Open Sans"/>
            </a:endParaRPr>
          </a:p>
        </p:txBody>
      </p:sp>
      <p:sp>
        <p:nvSpPr>
          <p:cNvPr id="312" name="Google Shape;312;p19"/>
          <p:cNvSpPr txBox="1">
            <a:spLocks noGrp="1"/>
          </p:cNvSpPr>
          <p:nvPr>
            <p:ph type="sldNum" idx="12"/>
          </p:nvPr>
        </p:nvSpPr>
        <p:spPr>
          <a:xfrm>
            <a:off x="7086600" y="4743450"/>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
        <p:nvSpPr>
          <p:cNvPr id="313" name="Google Shape;313;p19"/>
          <p:cNvSpPr/>
          <p:nvPr/>
        </p:nvSpPr>
        <p:spPr>
          <a:xfrm>
            <a:off x="8043302" y="2742750"/>
            <a:ext cx="144000" cy="144000"/>
          </a:xfrm>
          <a:prstGeom prst="ellipse">
            <a:avLst/>
          </a:prstGeom>
          <a:solidFill>
            <a:srgbClr val="4B92D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entury Gothic"/>
              <a:ea typeface="Century Gothic"/>
              <a:cs typeface="Century Gothic"/>
              <a:sym typeface="Century Gothic"/>
            </a:endParaRPr>
          </a:p>
        </p:txBody>
      </p:sp>
      <p:cxnSp>
        <p:nvCxnSpPr>
          <p:cNvPr id="314" name="Google Shape;314;p19"/>
          <p:cNvCxnSpPr/>
          <p:nvPr/>
        </p:nvCxnSpPr>
        <p:spPr>
          <a:xfrm rot="10800000" flipH="1">
            <a:off x="1162050" y="2886725"/>
            <a:ext cx="105000" cy="1224900"/>
          </a:xfrm>
          <a:prstGeom prst="straightConnector1">
            <a:avLst/>
          </a:prstGeom>
          <a:noFill/>
          <a:ln w="28575" cap="flat" cmpd="sng">
            <a:solidFill>
              <a:srgbClr val="000000"/>
            </a:solidFill>
            <a:prstDash val="solid"/>
            <a:round/>
            <a:headEnd type="none" w="med" len="med"/>
            <a:tailEnd type="triangle" w="med" len="med"/>
          </a:ln>
        </p:spPr>
      </p:cxnSp>
      <p:sp>
        <p:nvSpPr>
          <p:cNvPr id="315" name="Google Shape;315;p19"/>
          <p:cNvSpPr txBox="1"/>
          <p:nvPr/>
        </p:nvSpPr>
        <p:spPr>
          <a:xfrm>
            <a:off x="361950" y="4118325"/>
            <a:ext cx="2428800" cy="81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Open Sans Light"/>
                <a:ea typeface="Open Sans Light"/>
                <a:cs typeface="Open Sans Light"/>
                <a:sym typeface="Open Sans Light"/>
              </a:rPr>
              <a:t>Proportions of steam and water depend on enthalpy.</a:t>
            </a:r>
            <a:endParaRPr dirty="0">
              <a:latin typeface="Open Sans Light"/>
              <a:ea typeface="Open Sans Light"/>
              <a:cs typeface="Open Sans Light"/>
              <a:sym typeface="Open Sans Light"/>
            </a:endParaRPr>
          </a:p>
        </p:txBody>
      </p:sp>
      <p:grpSp>
        <p:nvGrpSpPr>
          <p:cNvPr id="8" name="Group 7">
            <a:extLst>
              <a:ext uri="{FF2B5EF4-FFF2-40B4-BE49-F238E27FC236}">
                <a16:creationId xmlns:a16="http://schemas.microsoft.com/office/drawing/2014/main" xmlns="" id="{9BBA9CF8-886D-4E29-B8AC-814E25CDA275}"/>
              </a:ext>
            </a:extLst>
          </p:cNvPr>
          <p:cNvGrpSpPr/>
          <p:nvPr/>
        </p:nvGrpSpPr>
        <p:grpSpPr>
          <a:xfrm>
            <a:off x="1108426" y="1295139"/>
            <a:ext cx="5785575" cy="3742484"/>
            <a:chOff x="1926037" y="342245"/>
            <a:chExt cx="7365632" cy="4764567"/>
          </a:xfrm>
        </p:grpSpPr>
        <p:sp>
          <p:nvSpPr>
            <p:cNvPr id="9" name="Shape 130">
              <a:extLst>
                <a:ext uri="{FF2B5EF4-FFF2-40B4-BE49-F238E27FC236}">
                  <a16:creationId xmlns:a16="http://schemas.microsoft.com/office/drawing/2014/main" xmlns="" id="{5440AB58-8719-402B-8622-8508F9182811}"/>
                </a:ext>
              </a:extLst>
            </p:cNvPr>
            <p:cNvSpPr/>
            <p:nvPr/>
          </p:nvSpPr>
          <p:spPr>
            <a:xfrm>
              <a:off x="1926037" y="1578705"/>
              <a:ext cx="643290" cy="641065"/>
            </a:xfrm>
            <a:prstGeom prst="ellipse">
              <a:avLst/>
            </a:prstGeom>
            <a:solidFill>
              <a:srgbClr val="FCE5CD"/>
            </a:solidFill>
            <a:ln w="19050"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a:spcBef>
                  <a:spcPts val="0"/>
                </a:spcBef>
                <a:spcAft>
                  <a:spcPts val="0"/>
                </a:spcAft>
                <a:buNone/>
              </a:pPr>
              <a:r>
                <a:rPr lang="en-US" dirty="0">
                  <a:latin typeface="Open Sans"/>
                  <a:ea typeface="Open Sans"/>
                  <a:cs typeface="Open Sans"/>
                  <a:sym typeface="Open Sans"/>
                </a:rPr>
                <a:t>Well</a:t>
              </a:r>
              <a:endParaRPr dirty="0">
                <a:latin typeface="Open Sans"/>
                <a:ea typeface="Open Sans"/>
                <a:cs typeface="Open Sans"/>
                <a:sym typeface="Open Sans"/>
              </a:endParaRPr>
            </a:p>
          </p:txBody>
        </p:sp>
        <p:sp>
          <p:nvSpPr>
            <p:cNvPr id="10" name="Shape 136">
              <a:extLst>
                <a:ext uri="{FF2B5EF4-FFF2-40B4-BE49-F238E27FC236}">
                  <a16:creationId xmlns:a16="http://schemas.microsoft.com/office/drawing/2014/main" xmlns="" id="{7EFE61E8-5ED9-4FDA-84E0-20605F4DFE43}"/>
                </a:ext>
              </a:extLst>
            </p:cNvPr>
            <p:cNvSpPr/>
            <p:nvPr/>
          </p:nvSpPr>
          <p:spPr>
            <a:xfrm>
              <a:off x="4587386" y="342245"/>
              <a:ext cx="643290" cy="1129235"/>
            </a:xfrm>
            <a:prstGeom prst="roundRect">
              <a:avLst>
                <a:gd name="adj" fmla="val 16667"/>
              </a:avLst>
            </a:prstGeom>
            <a:solidFill>
              <a:srgbClr val="C9DAF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US" dirty="0">
                  <a:latin typeface="Open Sans"/>
                  <a:ea typeface="Open Sans"/>
                  <a:cs typeface="Open Sans"/>
                  <a:sym typeface="Open Sans"/>
                </a:rPr>
                <a:t>FP1</a:t>
              </a:r>
              <a:endParaRPr dirty="0">
                <a:latin typeface="Open Sans"/>
                <a:ea typeface="Open Sans"/>
                <a:cs typeface="Open Sans"/>
                <a:sym typeface="Open Sans"/>
              </a:endParaRPr>
            </a:p>
          </p:txBody>
        </p:sp>
        <p:sp>
          <p:nvSpPr>
            <p:cNvPr id="11" name="Shape 137">
              <a:extLst>
                <a:ext uri="{FF2B5EF4-FFF2-40B4-BE49-F238E27FC236}">
                  <a16:creationId xmlns:a16="http://schemas.microsoft.com/office/drawing/2014/main" xmlns="" id="{0A19A9C8-D6D5-42F6-8BDE-BE5935329E63}"/>
                </a:ext>
              </a:extLst>
            </p:cNvPr>
            <p:cNvSpPr/>
            <p:nvPr/>
          </p:nvSpPr>
          <p:spPr>
            <a:xfrm>
              <a:off x="4591512" y="2413478"/>
              <a:ext cx="643290" cy="1129235"/>
            </a:xfrm>
            <a:prstGeom prst="roundRect">
              <a:avLst>
                <a:gd name="adj" fmla="val 16667"/>
              </a:avLst>
            </a:prstGeom>
            <a:solidFill>
              <a:srgbClr val="C9DAF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US">
                  <a:latin typeface="Open Sans"/>
                  <a:ea typeface="Open Sans"/>
                  <a:cs typeface="Open Sans"/>
                  <a:sym typeface="Open Sans"/>
                </a:rPr>
                <a:t>FP2</a:t>
              </a:r>
              <a:endParaRPr>
                <a:latin typeface="Open Sans"/>
                <a:ea typeface="Open Sans"/>
                <a:cs typeface="Open Sans"/>
                <a:sym typeface="Open Sans"/>
              </a:endParaRPr>
            </a:p>
          </p:txBody>
        </p:sp>
        <p:cxnSp>
          <p:nvCxnSpPr>
            <p:cNvPr id="12" name="Shape 138">
              <a:extLst>
                <a:ext uri="{FF2B5EF4-FFF2-40B4-BE49-F238E27FC236}">
                  <a16:creationId xmlns:a16="http://schemas.microsoft.com/office/drawing/2014/main" xmlns="" id="{653BE4AD-F3EF-4083-B15A-A0A60FD74ED6}"/>
                </a:ext>
              </a:extLst>
            </p:cNvPr>
            <p:cNvCxnSpPr>
              <a:stCxn id="9" idx="6"/>
              <a:endCxn id="10" idx="1"/>
            </p:cNvCxnSpPr>
            <p:nvPr/>
          </p:nvCxnSpPr>
          <p:spPr>
            <a:xfrm flipV="1">
              <a:off x="2569327" y="906863"/>
              <a:ext cx="2018059" cy="992375"/>
            </a:xfrm>
            <a:prstGeom prst="straightConnector1">
              <a:avLst/>
            </a:prstGeom>
            <a:noFill/>
            <a:ln w="19050" cap="flat" cmpd="sng">
              <a:solidFill>
                <a:schemeClr val="dk2"/>
              </a:solidFill>
              <a:prstDash val="solid"/>
              <a:round/>
              <a:headEnd type="none" w="med" len="med"/>
              <a:tailEnd type="triangle" w="med" len="med"/>
            </a:ln>
          </p:spPr>
        </p:cxnSp>
        <p:sp>
          <p:nvSpPr>
            <p:cNvPr id="13" name="Shape 144">
              <a:extLst>
                <a:ext uri="{FF2B5EF4-FFF2-40B4-BE49-F238E27FC236}">
                  <a16:creationId xmlns:a16="http://schemas.microsoft.com/office/drawing/2014/main" xmlns="" id="{1E964818-210F-4F7F-9E7B-9CEA02FBA3C9}"/>
                </a:ext>
              </a:extLst>
            </p:cNvPr>
            <p:cNvSpPr/>
            <p:nvPr/>
          </p:nvSpPr>
          <p:spPr>
            <a:xfrm rot="16200000">
              <a:off x="7683660" y="249043"/>
              <a:ext cx="855456" cy="1265870"/>
            </a:xfrm>
            <a:prstGeom prst="trapezoid">
              <a:avLst>
                <a:gd name="adj" fmla="val 25000"/>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4" name="Shape 146">
              <a:extLst>
                <a:ext uri="{FF2B5EF4-FFF2-40B4-BE49-F238E27FC236}">
                  <a16:creationId xmlns:a16="http://schemas.microsoft.com/office/drawing/2014/main" xmlns="" id="{05E509C5-6072-42E4-9DE2-6FD2C49BB5C6}"/>
                </a:ext>
              </a:extLst>
            </p:cNvPr>
            <p:cNvCxnSpPr>
              <a:stCxn id="10" idx="3"/>
              <a:endCxn id="13" idx="0"/>
            </p:cNvCxnSpPr>
            <p:nvPr/>
          </p:nvCxnSpPr>
          <p:spPr>
            <a:xfrm flipV="1">
              <a:off x="5230676" y="881978"/>
              <a:ext cx="2247777" cy="24885"/>
            </a:xfrm>
            <a:prstGeom prst="straightConnector1">
              <a:avLst/>
            </a:prstGeom>
            <a:noFill/>
            <a:ln w="19050" cap="flat" cmpd="sng">
              <a:solidFill>
                <a:schemeClr val="dk2"/>
              </a:solidFill>
              <a:prstDash val="solid"/>
              <a:round/>
              <a:headEnd type="none" w="med" len="med"/>
              <a:tailEnd type="triangle" w="med" len="med"/>
            </a:ln>
          </p:spPr>
        </p:cxnSp>
        <p:cxnSp>
          <p:nvCxnSpPr>
            <p:cNvPr id="15" name="Shape 147">
              <a:extLst>
                <a:ext uri="{FF2B5EF4-FFF2-40B4-BE49-F238E27FC236}">
                  <a16:creationId xmlns:a16="http://schemas.microsoft.com/office/drawing/2014/main" xmlns="" id="{5FCCEF0D-6498-4F9E-BD3D-0AC3ADF2D481}"/>
                </a:ext>
              </a:extLst>
            </p:cNvPr>
            <p:cNvCxnSpPr>
              <a:stCxn id="11" idx="3"/>
              <a:endCxn id="33" idx="0"/>
            </p:cNvCxnSpPr>
            <p:nvPr/>
          </p:nvCxnSpPr>
          <p:spPr>
            <a:xfrm flipV="1">
              <a:off x="5234802" y="2974498"/>
              <a:ext cx="2237580" cy="3598"/>
            </a:xfrm>
            <a:prstGeom prst="straightConnector1">
              <a:avLst/>
            </a:prstGeom>
            <a:noFill/>
            <a:ln w="19050" cap="flat" cmpd="sng">
              <a:solidFill>
                <a:schemeClr val="dk2"/>
              </a:solidFill>
              <a:prstDash val="dash"/>
              <a:round/>
              <a:headEnd type="none" w="med" len="med"/>
              <a:tailEnd type="triangle" w="med" len="med"/>
            </a:ln>
          </p:spPr>
        </p:cxnSp>
        <p:cxnSp>
          <p:nvCxnSpPr>
            <p:cNvPr id="16" name="Shape 148">
              <a:extLst>
                <a:ext uri="{FF2B5EF4-FFF2-40B4-BE49-F238E27FC236}">
                  <a16:creationId xmlns:a16="http://schemas.microsoft.com/office/drawing/2014/main" xmlns="" id="{CB5A8527-924B-465B-96DF-4FEA51D4168F}"/>
                </a:ext>
              </a:extLst>
            </p:cNvPr>
            <p:cNvCxnSpPr>
              <a:cxnSpLocks/>
              <a:stCxn id="9" idx="6"/>
              <a:endCxn id="11" idx="1"/>
            </p:cNvCxnSpPr>
            <p:nvPr/>
          </p:nvCxnSpPr>
          <p:spPr>
            <a:xfrm>
              <a:off x="2569327" y="1899238"/>
              <a:ext cx="2022185" cy="1078858"/>
            </a:xfrm>
            <a:prstGeom prst="straightConnector1">
              <a:avLst/>
            </a:prstGeom>
            <a:noFill/>
            <a:ln w="19050" cap="flat" cmpd="sng">
              <a:solidFill>
                <a:schemeClr val="dk2"/>
              </a:solidFill>
              <a:prstDash val="dash"/>
              <a:round/>
              <a:headEnd type="none" w="med" len="med"/>
              <a:tailEnd type="triangle" w="med" len="med"/>
            </a:ln>
          </p:spPr>
        </p:cxnSp>
        <p:sp>
          <p:nvSpPr>
            <p:cNvPr id="17" name="Shape 150">
              <a:extLst>
                <a:ext uri="{FF2B5EF4-FFF2-40B4-BE49-F238E27FC236}">
                  <a16:creationId xmlns:a16="http://schemas.microsoft.com/office/drawing/2014/main" xmlns="" id="{854F5941-2024-4C8F-92EE-D4A5A628CCFF}"/>
                </a:ext>
              </a:extLst>
            </p:cNvPr>
            <p:cNvSpPr txBox="1"/>
            <p:nvPr/>
          </p:nvSpPr>
          <p:spPr>
            <a:xfrm rot="20087643">
              <a:off x="2801405" y="877278"/>
              <a:ext cx="2128374" cy="607774"/>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dirty="0">
                  <a:latin typeface="Open Sans"/>
                  <a:ea typeface="Open Sans"/>
                  <a:cs typeface="Open Sans"/>
                  <a:sym typeface="Open Sans"/>
                </a:rPr>
                <a:t>steam &amp; water</a:t>
              </a:r>
              <a:endParaRPr dirty="0">
                <a:latin typeface="Open Sans"/>
                <a:ea typeface="Open Sans"/>
                <a:cs typeface="Open Sans"/>
                <a:sym typeface="Open Sans"/>
              </a:endParaRPr>
            </a:p>
          </p:txBody>
        </p:sp>
        <p:sp>
          <p:nvSpPr>
            <p:cNvPr id="18" name="Shape 151">
              <a:extLst>
                <a:ext uri="{FF2B5EF4-FFF2-40B4-BE49-F238E27FC236}">
                  <a16:creationId xmlns:a16="http://schemas.microsoft.com/office/drawing/2014/main" xmlns="" id="{5C28694E-A141-4B5F-B57D-EDD3016492F3}"/>
                </a:ext>
              </a:extLst>
            </p:cNvPr>
            <p:cNvSpPr txBox="1"/>
            <p:nvPr/>
          </p:nvSpPr>
          <p:spPr>
            <a:xfrm>
              <a:off x="7747266" y="488965"/>
              <a:ext cx="1157669" cy="385397"/>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dirty="0">
                  <a:latin typeface="Open Sans"/>
                  <a:ea typeface="Open Sans"/>
                  <a:cs typeface="Open Sans"/>
                  <a:sym typeface="Open Sans"/>
                </a:rPr>
                <a:t>Power Plant 1</a:t>
              </a:r>
              <a:endParaRPr dirty="0">
                <a:latin typeface="Open Sans"/>
                <a:ea typeface="Open Sans"/>
                <a:cs typeface="Open Sans"/>
                <a:sym typeface="Open Sans"/>
              </a:endParaRPr>
            </a:p>
          </p:txBody>
        </p:sp>
        <p:grpSp>
          <p:nvGrpSpPr>
            <p:cNvPr id="19" name="Group 18">
              <a:extLst>
                <a:ext uri="{FF2B5EF4-FFF2-40B4-BE49-F238E27FC236}">
                  <a16:creationId xmlns:a16="http://schemas.microsoft.com/office/drawing/2014/main" xmlns="" id="{4BE91B7A-A8C4-4CD9-8607-5B90ADAFFF8A}"/>
                </a:ext>
              </a:extLst>
            </p:cNvPr>
            <p:cNvGrpSpPr/>
            <p:nvPr/>
          </p:nvGrpSpPr>
          <p:grpSpPr>
            <a:xfrm>
              <a:off x="7472382" y="2570568"/>
              <a:ext cx="1389007" cy="807860"/>
              <a:chOff x="7037615" y="4265805"/>
              <a:chExt cx="1389007" cy="807860"/>
            </a:xfrm>
          </p:grpSpPr>
          <p:sp>
            <p:nvSpPr>
              <p:cNvPr id="33" name="Shape 145">
                <a:extLst>
                  <a:ext uri="{FF2B5EF4-FFF2-40B4-BE49-F238E27FC236}">
                    <a16:creationId xmlns:a16="http://schemas.microsoft.com/office/drawing/2014/main" xmlns="" id="{74D9DFDA-5B28-4BA9-8495-2CC505B8BEA8}"/>
                  </a:ext>
                </a:extLst>
              </p:cNvPr>
              <p:cNvSpPr/>
              <p:nvPr/>
            </p:nvSpPr>
            <p:spPr>
              <a:xfrm rot="16200000">
                <a:off x="7278032" y="4025388"/>
                <a:ext cx="807860" cy="1288694"/>
              </a:xfrm>
              <a:prstGeom prst="trapezoid">
                <a:avLst>
                  <a:gd name="adj" fmla="val 25000"/>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152">
                <a:extLst>
                  <a:ext uri="{FF2B5EF4-FFF2-40B4-BE49-F238E27FC236}">
                    <a16:creationId xmlns:a16="http://schemas.microsoft.com/office/drawing/2014/main" xmlns="" id="{674EFA42-C19E-40F3-AD5C-35C46BA1F648}"/>
                  </a:ext>
                </a:extLst>
              </p:cNvPr>
              <p:cNvSpPr txBox="1"/>
              <p:nvPr/>
            </p:nvSpPr>
            <p:spPr>
              <a:xfrm>
                <a:off x="7268953" y="4288879"/>
                <a:ext cx="1157669" cy="385397"/>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a:latin typeface="Open Sans"/>
                    <a:ea typeface="Open Sans"/>
                    <a:cs typeface="Open Sans"/>
                    <a:sym typeface="Open Sans"/>
                  </a:rPr>
                  <a:t>Power Plant 2</a:t>
                </a:r>
                <a:endParaRPr>
                  <a:latin typeface="Open Sans"/>
                  <a:ea typeface="Open Sans"/>
                  <a:cs typeface="Open Sans"/>
                  <a:sym typeface="Open Sans"/>
                </a:endParaRPr>
              </a:p>
            </p:txBody>
          </p:sp>
        </p:grpSp>
        <p:sp>
          <p:nvSpPr>
            <p:cNvPr id="20" name="Shape 153">
              <a:extLst>
                <a:ext uri="{FF2B5EF4-FFF2-40B4-BE49-F238E27FC236}">
                  <a16:creationId xmlns:a16="http://schemas.microsoft.com/office/drawing/2014/main" xmlns="" id="{A8D7ADF1-36DA-4258-ABAA-960AB2E8DE41}"/>
                </a:ext>
              </a:extLst>
            </p:cNvPr>
            <p:cNvSpPr txBox="1"/>
            <p:nvPr/>
          </p:nvSpPr>
          <p:spPr>
            <a:xfrm rot="21599317">
              <a:off x="5148322" y="489176"/>
              <a:ext cx="2128522" cy="6077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Open Sans"/>
                  <a:ea typeface="Open Sans"/>
                  <a:cs typeface="Open Sans"/>
                  <a:sym typeface="Open Sans"/>
                </a:rPr>
                <a:t>steam</a:t>
              </a:r>
              <a:endParaRPr dirty="0">
                <a:latin typeface="Open Sans"/>
                <a:ea typeface="Open Sans"/>
                <a:cs typeface="Open Sans"/>
                <a:sym typeface="Open Sans"/>
              </a:endParaRPr>
            </a:p>
          </p:txBody>
        </p:sp>
        <p:cxnSp>
          <p:nvCxnSpPr>
            <p:cNvPr id="21" name="Shape 154">
              <a:extLst>
                <a:ext uri="{FF2B5EF4-FFF2-40B4-BE49-F238E27FC236}">
                  <a16:creationId xmlns:a16="http://schemas.microsoft.com/office/drawing/2014/main" xmlns="" id="{7C3642CC-0C7F-48E7-8BE3-3FA1749481DA}"/>
                </a:ext>
              </a:extLst>
            </p:cNvPr>
            <p:cNvCxnSpPr>
              <a:stCxn id="10" idx="2"/>
              <a:endCxn id="31" idx="0"/>
            </p:cNvCxnSpPr>
            <p:nvPr/>
          </p:nvCxnSpPr>
          <p:spPr>
            <a:xfrm rot="16200000" flipH="1">
              <a:off x="5959044" y="421466"/>
              <a:ext cx="469395" cy="2569421"/>
            </a:xfrm>
            <a:prstGeom prst="bentConnector2">
              <a:avLst/>
            </a:prstGeom>
            <a:noFill/>
            <a:ln w="19050" cap="flat" cmpd="sng">
              <a:solidFill>
                <a:schemeClr val="dk2"/>
              </a:solidFill>
              <a:prstDash val="solid"/>
              <a:round/>
              <a:headEnd type="none" w="med" len="med"/>
              <a:tailEnd type="triangle" w="med" len="med"/>
            </a:ln>
          </p:spPr>
        </p:cxnSp>
        <p:sp>
          <p:nvSpPr>
            <p:cNvPr id="22" name="Shape 156">
              <a:extLst>
                <a:ext uri="{FF2B5EF4-FFF2-40B4-BE49-F238E27FC236}">
                  <a16:creationId xmlns:a16="http://schemas.microsoft.com/office/drawing/2014/main" xmlns="" id="{24C1913D-E29B-4897-BF68-1776BF3D59A4}"/>
                </a:ext>
              </a:extLst>
            </p:cNvPr>
            <p:cNvSpPr/>
            <p:nvPr/>
          </p:nvSpPr>
          <p:spPr>
            <a:xfrm rot="16200000">
              <a:off x="7740732" y="3629403"/>
              <a:ext cx="741311" cy="643290"/>
            </a:xfrm>
            <a:prstGeom prst="triangle">
              <a:avLst>
                <a:gd name="adj" fmla="val 50000"/>
              </a:avLst>
            </a:prstGeom>
            <a:solidFill>
              <a:srgbClr val="B6D7A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Open Sans"/>
                <a:ea typeface="Open Sans"/>
                <a:cs typeface="Open Sans"/>
                <a:sym typeface="Open Sans"/>
              </a:endParaRPr>
            </a:p>
          </p:txBody>
        </p:sp>
        <p:grpSp>
          <p:nvGrpSpPr>
            <p:cNvPr id="23" name="Shape 157">
              <a:extLst>
                <a:ext uri="{FF2B5EF4-FFF2-40B4-BE49-F238E27FC236}">
                  <a16:creationId xmlns:a16="http://schemas.microsoft.com/office/drawing/2014/main" xmlns="" id="{CAD1E983-8B55-4545-AA38-B3B5923508D3}"/>
                </a:ext>
              </a:extLst>
            </p:cNvPr>
            <p:cNvGrpSpPr/>
            <p:nvPr/>
          </p:nvGrpSpPr>
          <p:grpSpPr>
            <a:xfrm>
              <a:off x="7478452" y="1513147"/>
              <a:ext cx="1426483" cy="855456"/>
              <a:chOff x="8034774" y="2506975"/>
              <a:chExt cx="1012501" cy="609300"/>
            </a:xfrm>
          </p:grpSpPr>
          <p:sp>
            <p:nvSpPr>
              <p:cNvPr id="31" name="Shape 155">
                <a:extLst>
                  <a:ext uri="{FF2B5EF4-FFF2-40B4-BE49-F238E27FC236}">
                    <a16:creationId xmlns:a16="http://schemas.microsoft.com/office/drawing/2014/main" xmlns="" id="{5C1A1C03-971F-4DAF-B895-6E9881DB2420}"/>
                  </a:ext>
                </a:extLst>
              </p:cNvPr>
              <p:cNvSpPr/>
              <p:nvPr/>
            </p:nvSpPr>
            <p:spPr>
              <a:xfrm rot="-5400000">
                <a:off x="8179374" y="2362375"/>
                <a:ext cx="609300" cy="898500"/>
              </a:xfrm>
              <a:prstGeom prst="trapezoid">
                <a:avLst>
                  <a:gd name="adj" fmla="val 25000"/>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2" name="Shape 158">
                <a:extLst>
                  <a:ext uri="{FF2B5EF4-FFF2-40B4-BE49-F238E27FC236}">
                    <a16:creationId xmlns:a16="http://schemas.microsoft.com/office/drawing/2014/main" xmlns="" id="{509DC5EE-7BB4-4FD1-AC19-3A2863A49F8A}"/>
                  </a:ext>
                </a:extLst>
              </p:cNvPr>
              <p:cNvSpPr txBox="1"/>
              <p:nvPr/>
            </p:nvSpPr>
            <p:spPr>
              <a:xfrm>
                <a:off x="8225575" y="2536557"/>
                <a:ext cx="821700" cy="274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dirty="0">
                    <a:latin typeface="Open Sans"/>
                    <a:ea typeface="Open Sans"/>
                    <a:cs typeface="Open Sans"/>
                    <a:sym typeface="Open Sans"/>
                  </a:rPr>
                  <a:t>Binary Plant</a:t>
                </a:r>
                <a:endParaRPr dirty="0">
                  <a:latin typeface="Open Sans"/>
                  <a:ea typeface="Open Sans"/>
                  <a:cs typeface="Open Sans"/>
                  <a:sym typeface="Open Sans"/>
                </a:endParaRPr>
              </a:p>
            </p:txBody>
          </p:sp>
        </p:grpSp>
        <p:cxnSp>
          <p:nvCxnSpPr>
            <p:cNvPr id="24" name="Shape 159">
              <a:extLst>
                <a:ext uri="{FF2B5EF4-FFF2-40B4-BE49-F238E27FC236}">
                  <a16:creationId xmlns:a16="http://schemas.microsoft.com/office/drawing/2014/main" xmlns="" id="{889194A4-BDE2-48EB-9AA6-0FDB5C8E1B54}"/>
                </a:ext>
              </a:extLst>
            </p:cNvPr>
            <p:cNvCxnSpPr>
              <a:stCxn id="11" idx="2"/>
              <a:endCxn id="22" idx="0"/>
            </p:cNvCxnSpPr>
            <p:nvPr/>
          </p:nvCxnSpPr>
          <p:spPr>
            <a:xfrm rot="16200000" flipH="1">
              <a:off x="6147283" y="2308587"/>
              <a:ext cx="408335" cy="2876586"/>
            </a:xfrm>
            <a:prstGeom prst="bentConnector2">
              <a:avLst/>
            </a:prstGeom>
            <a:noFill/>
            <a:ln w="19050" cap="flat" cmpd="sng">
              <a:solidFill>
                <a:schemeClr val="dk2"/>
              </a:solidFill>
              <a:prstDash val="dash"/>
              <a:round/>
              <a:headEnd type="none" w="med" len="med"/>
              <a:tailEnd type="triangle" w="med" len="med"/>
            </a:ln>
          </p:spPr>
        </p:cxnSp>
        <p:sp>
          <p:nvSpPr>
            <p:cNvPr id="25" name="Shape 160">
              <a:extLst>
                <a:ext uri="{FF2B5EF4-FFF2-40B4-BE49-F238E27FC236}">
                  <a16:creationId xmlns:a16="http://schemas.microsoft.com/office/drawing/2014/main" xmlns="" id="{25FC124D-8329-4884-A361-7FD4927C3335}"/>
                </a:ext>
              </a:extLst>
            </p:cNvPr>
            <p:cNvSpPr txBox="1"/>
            <p:nvPr/>
          </p:nvSpPr>
          <p:spPr>
            <a:xfrm rot="21599317">
              <a:off x="5151647" y="1509924"/>
              <a:ext cx="2128522" cy="6077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Open Sans"/>
                  <a:ea typeface="Open Sans"/>
                  <a:cs typeface="Open Sans"/>
                  <a:sym typeface="Open Sans"/>
                </a:rPr>
                <a:t>water</a:t>
              </a:r>
              <a:endParaRPr dirty="0">
                <a:latin typeface="Open Sans"/>
                <a:ea typeface="Open Sans"/>
                <a:cs typeface="Open Sans"/>
                <a:sym typeface="Open Sans"/>
              </a:endParaRPr>
            </a:p>
            <a:p>
              <a:pPr marL="0" lvl="0" indent="0" algn="l" rtl="0">
                <a:spcBef>
                  <a:spcPts val="0"/>
                </a:spcBef>
                <a:spcAft>
                  <a:spcPts val="0"/>
                </a:spcAft>
                <a:buNone/>
              </a:pPr>
              <a:endParaRPr dirty="0">
                <a:latin typeface="Open Sans"/>
                <a:ea typeface="Open Sans"/>
                <a:cs typeface="Open Sans"/>
                <a:sym typeface="Open Sans"/>
              </a:endParaRPr>
            </a:p>
          </p:txBody>
        </p:sp>
        <p:sp>
          <p:nvSpPr>
            <p:cNvPr id="26" name="Shape 161">
              <a:extLst>
                <a:ext uri="{FF2B5EF4-FFF2-40B4-BE49-F238E27FC236}">
                  <a16:creationId xmlns:a16="http://schemas.microsoft.com/office/drawing/2014/main" xmlns="" id="{FAEEDABA-4175-4A80-AF36-18829262C743}"/>
                </a:ext>
              </a:extLst>
            </p:cNvPr>
            <p:cNvSpPr txBox="1"/>
            <p:nvPr/>
          </p:nvSpPr>
          <p:spPr>
            <a:xfrm rot="21599317">
              <a:off x="5129479" y="3542923"/>
              <a:ext cx="2128522" cy="6077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Open Sans"/>
                  <a:ea typeface="Open Sans"/>
                  <a:cs typeface="Open Sans"/>
                  <a:sym typeface="Open Sans"/>
                </a:rPr>
                <a:t>water</a:t>
              </a:r>
              <a:endParaRPr dirty="0">
                <a:latin typeface="Open Sans"/>
                <a:ea typeface="Open Sans"/>
                <a:cs typeface="Open Sans"/>
                <a:sym typeface="Open Sans"/>
              </a:endParaRPr>
            </a:p>
          </p:txBody>
        </p:sp>
        <p:sp>
          <p:nvSpPr>
            <p:cNvPr id="27" name="Shape 163">
              <a:extLst>
                <a:ext uri="{FF2B5EF4-FFF2-40B4-BE49-F238E27FC236}">
                  <a16:creationId xmlns:a16="http://schemas.microsoft.com/office/drawing/2014/main" xmlns="" id="{02DF7DFF-CC87-4684-8EB0-92B185628FBC}"/>
                </a:ext>
              </a:extLst>
            </p:cNvPr>
            <p:cNvSpPr txBox="1"/>
            <p:nvPr/>
          </p:nvSpPr>
          <p:spPr>
            <a:xfrm rot="21599317">
              <a:off x="5148322" y="2543433"/>
              <a:ext cx="2128522" cy="6077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Open Sans"/>
                  <a:ea typeface="Open Sans"/>
                  <a:cs typeface="Open Sans"/>
                  <a:sym typeface="Open Sans"/>
                </a:rPr>
                <a:t>steam</a:t>
              </a:r>
              <a:endParaRPr>
                <a:latin typeface="Open Sans"/>
                <a:ea typeface="Open Sans"/>
                <a:cs typeface="Open Sans"/>
                <a:sym typeface="Open Sans"/>
              </a:endParaRPr>
            </a:p>
          </p:txBody>
        </p:sp>
        <p:sp>
          <p:nvSpPr>
            <p:cNvPr id="28" name="Shape 150">
              <a:extLst>
                <a:ext uri="{FF2B5EF4-FFF2-40B4-BE49-F238E27FC236}">
                  <a16:creationId xmlns:a16="http://schemas.microsoft.com/office/drawing/2014/main" xmlns="" id="{A25607AD-43DD-47E3-B37E-3D47CAEE1F1D}"/>
                </a:ext>
              </a:extLst>
            </p:cNvPr>
            <p:cNvSpPr txBox="1"/>
            <p:nvPr/>
          </p:nvSpPr>
          <p:spPr>
            <a:xfrm rot="1727923">
              <a:off x="2821362" y="2170056"/>
              <a:ext cx="2128374" cy="607774"/>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dirty="0">
                  <a:latin typeface="Open Sans"/>
                  <a:ea typeface="Open Sans"/>
                  <a:cs typeface="Open Sans"/>
                  <a:sym typeface="Open Sans"/>
                </a:rPr>
                <a:t>steam &amp; water</a:t>
              </a:r>
              <a:endParaRPr dirty="0">
                <a:latin typeface="Open Sans"/>
                <a:ea typeface="Open Sans"/>
                <a:cs typeface="Open Sans"/>
                <a:sym typeface="Open Sans"/>
              </a:endParaRPr>
            </a:p>
          </p:txBody>
        </p:sp>
        <p:sp>
          <p:nvSpPr>
            <p:cNvPr id="29" name="Shape 162">
              <a:extLst>
                <a:ext uri="{FF2B5EF4-FFF2-40B4-BE49-F238E27FC236}">
                  <a16:creationId xmlns:a16="http://schemas.microsoft.com/office/drawing/2014/main" xmlns="" id="{DC03A978-DAB7-4F11-BA30-A94A0A41A574}"/>
                </a:ext>
              </a:extLst>
            </p:cNvPr>
            <p:cNvSpPr txBox="1"/>
            <p:nvPr/>
          </p:nvSpPr>
          <p:spPr>
            <a:xfrm>
              <a:off x="7574397" y="4298952"/>
              <a:ext cx="1717272" cy="80786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dirty="0">
                  <a:latin typeface="Open Sans"/>
                  <a:ea typeface="Open Sans"/>
                  <a:cs typeface="Open Sans"/>
                  <a:sym typeface="Open Sans"/>
                </a:rPr>
                <a:t>reinjection, prawn farm, etc.</a:t>
              </a:r>
              <a:endParaRPr dirty="0">
                <a:latin typeface="Open Sans"/>
                <a:ea typeface="Open Sans"/>
                <a:cs typeface="Open Sans"/>
                <a:sym typeface="Open Sans"/>
              </a:endParaRPr>
            </a:p>
          </p:txBody>
        </p:sp>
        <p:cxnSp>
          <p:nvCxnSpPr>
            <p:cNvPr id="30" name="Connector: Elbow 29">
              <a:extLst>
                <a:ext uri="{FF2B5EF4-FFF2-40B4-BE49-F238E27FC236}">
                  <a16:creationId xmlns:a16="http://schemas.microsoft.com/office/drawing/2014/main" xmlns="" id="{32C9BD66-05FA-4791-BE23-D427B9267A54}"/>
                </a:ext>
              </a:extLst>
            </p:cNvPr>
            <p:cNvCxnSpPr>
              <a:cxnSpLocks/>
              <a:stCxn id="31" idx="2"/>
              <a:endCxn id="22" idx="3"/>
            </p:cNvCxnSpPr>
            <p:nvPr/>
          </p:nvCxnSpPr>
          <p:spPr>
            <a:xfrm flipH="1">
              <a:off x="8433033" y="1940875"/>
              <a:ext cx="311289" cy="2010173"/>
            </a:xfrm>
            <a:prstGeom prst="bentConnector3">
              <a:avLst>
                <a:gd name="adj1" fmla="val -154388"/>
              </a:avLst>
            </a:prstGeom>
            <a:noFill/>
            <a:ln w="19050" cap="flat" cmpd="sng">
              <a:solidFill>
                <a:schemeClr val="dk2"/>
              </a:solidFill>
              <a:prstDash val="solid"/>
              <a:round/>
              <a:headEnd type="none" w="med" len="med"/>
              <a:tailEnd type="triangle" w="med" len="med"/>
            </a:ln>
          </p:spPr>
        </p:cxn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grpSp>
        <p:nvGrpSpPr>
          <p:cNvPr id="10" name="Group 9">
            <a:extLst>
              <a:ext uri="{FF2B5EF4-FFF2-40B4-BE49-F238E27FC236}">
                <a16:creationId xmlns:a16="http://schemas.microsoft.com/office/drawing/2014/main" xmlns="" id="{C381D05E-A238-48EB-BCCA-829844F51381}"/>
              </a:ext>
            </a:extLst>
          </p:cNvPr>
          <p:cNvGrpSpPr/>
          <p:nvPr/>
        </p:nvGrpSpPr>
        <p:grpSpPr>
          <a:xfrm>
            <a:off x="1108426" y="1295139"/>
            <a:ext cx="5785575" cy="3742484"/>
            <a:chOff x="1926037" y="342245"/>
            <a:chExt cx="7365632" cy="4764567"/>
          </a:xfrm>
        </p:grpSpPr>
        <p:sp>
          <p:nvSpPr>
            <p:cNvPr id="11" name="Shape 130">
              <a:extLst>
                <a:ext uri="{FF2B5EF4-FFF2-40B4-BE49-F238E27FC236}">
                  <a16:creationId xmlns:a16="http://schemas.microsoft.com/office/drawing/2014/main" xmlns="" id="{102DAA6C-41AA-4EBC-8457-299F483E7FCC}"/>
                </a:ext>
              </a:extLst>
            </p:cNvPr>
            <p:cNvSpPr/>
            <p:nvPr/>
          </p:nvSpPr>
          <p:spPr>
            <a:xfrm>
              <a:off x="1926037" y="1578705"/>
              <a:ext cx="643290" cy="641065"/>
            </a:xfrm>
            <a:prstGeom prst="ellipse">
              <a:avLst/>
            </a:prstGeom>
            <a:solidFill>
              <a:srgbClr val="FCE5CD"/>
            </a:solidFill>
            <a:ln w="19050"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a:spcBef>
                  <a:spcPts val="0"/>
                </a:spcBef>
                <a:spcAft>
                  <a:spcPts val="0"/>
                </a:spcAft>
                <a:buNone/>
              </a:pPr>
              <a:r>
                <a:rPr lang="en-US" dirty="0">
                  <a:latin typeface="Open Sans"/>
                  <a:ea typeface="Open Sans"/>
                  <a:cs typeface="Open Sans"/>
                  <a:sym typeface="Open Sans"/>
                </a:rPr>
                <a:t>Well</a:t>
              </a:r>
              <a:endParaRPr dirty="0">
                <a:latin typeface="Open Sans"/>
                <a:ea typeface="Open Sans"/>
                <a:cs typeface="Open Sans"/>
                <a:sym typeface="Open Sans"/>
              </a:endParaRPr>
            </a:p>
          </p:txBody>
        </p:sp>
        <p:sp>
          <p:nvSpPr>
            <p:cNvPr id="12" name="Shape 136">
              <a:extLst>
                <a:ext uri="{FF2B5EF4-FFF2-40B4-BE49-F238E27FC236}">
                  <a16:creationId xmlns:a16="http://schemas.microsoft.com/office/drawing/2014/main" xmlns="" id="{4DB74194-6E32-4CA7-B23F-33DA7A096583}"/>
                </a:ext>
              </a:extLst>
            </p:cNvPr>
            <p:cNvSpPr/>
            <p:nvPr/>
          </p:nvSpPr>
          <p:spPr>
            <a:xfrm>
              <a:off x="4587386" y="342245"/>
              <a:ext cx="643290" cy="1129235"/>
            </a:xfrm>
            <a:prstGeom prst="roundRect">
              <a:avLst>
                <a:gd name="adj" fmla="val 16667"/>
              </a:avLst>
            </a:prstGeom>
            <a:solidFill>
              <a:srgbClr val="C9DAF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US" dirty="0">
                  <a:latin typeface="Open Sans"/>
                  <a:ea typeface="Open Sans"/>
                  <a:cs typeface="Open Sans"/>
                  <a:sym typeface="Open Sans"/>
                </a:rPr>
                <a:t>FP1</a:t>
              </a:r>
              <a:endParaRPr dirty="0">
                <a:latin typeface="Open Sans"/>
                <a:ea typeface="Open Sans"/>
                <a:cs typeface="Open Sans"/>
                <a:sym typeface="Open Sans"/>
              </a:endParaRPr>
            </a:p>
          </p:txBody>
        </p:sp>
        <p:sp>
          <p:nvSpPr>
            <p:cNvPr id="13" name="Shape 137">
              <a:extLst>
                <a:ext uri="{FF2B5EF4-FFF2-40B4-BE49-F238E27FC236}">
                  <a16:creationId xmlns:a16="http://schemas.microsoft.com/office/drawing/2014/main" xmlns="" id="{7B017E1F-4B2C-4842-B508-A8879C4F5491}"/>
                </a:ext>
              </a:extLst>
            </p:cNvPr>
            <p:cNvSpPr/>
            <p:nvPr/>
          </p:nvSpPr>
          <p:spPr>
            <a:xfrm>
              <a:off x="4591512" y="2413478"/>
              <a:ext cx="643290" cy="1129235"/>
            </a:xfrm>
            <a:prstGeom prst="roundRect">
              <a:avLst>
                <a:gd name="adj" fmla="val 16667"/>
              </a:avLst>
            </a:prstGeom>
            <a:solidFill>
              <a:srgbClr val="C9DAF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US">
                  <a:latin typeface="Open Sans"/>
                  <a:ea typeface="Open Sans"/>
                  <a:cs typeface="Open Sans"/>
                  <a:sym typeface="Open Sans"/>
                </a:rPr>
                <a:t>FP2</a:t>
              </a:r>
              <a:endParaRPr>
                <a:latin typeface="Open Sans"/>
                <a:ea typeface="Open Sans"/>
                <a:cs typeface="Open Sans"/>
                <a:sym typeface="Open Sans"/>
              </a:endParaRPr>
            </a:p>
          </p:txBody>
        </p:sp>
        <p:cxnSp>
          <p:nvCxnSpPr>
            <p:cNvPr id="14" name="Shape 138">
              <a:extLst>
                <a:ext uri="{FF2B5EF4-FFF2-40B4-BE49-F238E27FC236}">
                  <a16:creationId xmlns:a16="http://schemas.microsoft.com/office/drawing/2014/main" xmlns="" id="{0CB01F11-94BD-4653-B30D-47B6A14F493E}"/>
                </a:ext>
              </a:extLst>
            </p:cNvPr>
            <p:cNvCxnSpPr>
              <a:stCxn id="11" idx="6"/>
              <a:endCxn id="12" idx="1"/>
            </p:cNvCxnSpPr>
            <p:nvPr/>
          </p:nvCxnSpPr>
          <p:spPr>
            <a:xfrm flipV="1">
              <a:off x="2569327" y="906863"/>
              <a:ext cx="2018059" cy="992375"/>
            </a:xfrm>
            <a:prstGeom prst="straightConnector1">
              <a:avLst/>
            </a:prstGeom>
            <a:noFill/>
            <a:ln w="19050" cap="flat" cmpd="sng">
              <a:solidFill>
                <a:schemeClr val="dk2"/>
              </a:solidFill>
              <a:prstDash val="solid"/>
              <a:round/>
              <a:headEnd type="none" w="med" len="med"/>
              <a:tailEnd type="triangle" w="med" len="med"/>
            </a:ln>
          </p:spPr>
        </p:cxnSp>
        <p:sp>
          <p:nvSpPr>
            <p:cNvPr id="15" name="Shape 144">
              <a:extLst>
                <a:ext uri="{FF2B5EF4-FFF2-40B4-BE49-F238E27FC236}">
                  <a16:creationId xmlns:a16="http://schemas.microsoft.com/office/drawing/2014/main" xmlns="" id="{F2FFF507-CFF7-4F30-B41A-66F89C5E251E}"/>
                </a:ext>
              </a:extLst>
            </p:cNvPr>
            <p:cNvSpPr/>
            <p:nvPr/>
          </p:nvSpPr>
          <p:spPr>
            <a:xfrm rot="16200000">
              <a:off x="7683660" y="249043"/>
              <a:ext cx="855456" cy="1265870"/>
            </a:xfrm>
            <a:prstGeom prst="trapezoid">
              <a:avLst>
                <a:gd name="adj" fmla="val 25000"/>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6" name="Shape 146">
              <a:extLst>
                <a:ext uri="{FF2B5EF4-FFF2-40B4-BE49-F238E27FC236}">
                  <a16:creationId xmlns:a16="http://schemas.microsoft.com/office/drawing/2014/main" xmlns="" id="{6247DF4F-FCDD-44BA-954F-3A24BBDBD842}"/>
                </a:ext>
              </a:extLst>
            </p:cNvPr>
            <p:cNvCxnSpPr>
              <a:stCxn id="12" idx="3"/>
              <a:endCxn id="15" idx="0"/>
            </p:cNvCxnSpPr>
            <p:nvPr/>
          </p:nvCxnSpPr>
          <p:spPr>
            <a:xfrm flipV="1">
              <a:off x="5230676" y="881978"/>
              <a:ext cx="2247777" cy="24885"/>
            </a:xfrm>
            <a:prstGeom prst="straightConnector1">
              <a:avLst/>
            </a:prstGeom>
            <a:noFill/>
            <a:ln w="19050" cap="flat" cmpd="sng">
              <a:solidFill>
                <a:schemeClr val="dk2"/>
              </a:solidFill>
              <a:prstDash val="solid"/>
              <a:round/>
              <a:headEnd type="none" w="med" len="med"/>
              <a:tailEnd type="triangle" w="med" len="med"/>
            </a:ln>
          </p:spPr>
        </p:cxnSp>
        <p:cxnSp>
          <p:nvCxnSpPr>
            <p:cNvPr id="17" name="Shape 147">
              <a:extLst>
                <a:ext uri="{FF2B5EF4-FFF2-40B4-BE49-F238E27FC236}">
                  <a16:creationId xmlns:a16="http://schemas.microsoft.com/office/drawing/2014/main" xmlns="" id="{D9BF4E94-61D9-47EB-A1E9-C31B4E12D87E}"/>
                </a:ext>
              </a:extLst>
            </p:cNvPr>
            <p:cNvCxnSpPr>
              <a:stCxn id="13" idx="3"/>
              <a:endCxn id="35" idx="0"/>
            </p:cNvCxnSpPr>
            <p:nvPr/>
          </p:nvCxnSpPr>
          <p:spPr>
            <a:xfrm flipV="1">
              <a:off x="5234802" y="2974498"/>
              <a:ext cx="2237580" cy="3598"/>
            </a:xfrm>
            <a:prstGeom prst="straightConnector1">
              <a:avLst/>
            </a:prstGeom>
            <a:noFill/>
            <a:ln w="19050" cap="flat" cmpd="sng">
              <a:solidFill>
                <a:schemeClr val="dk2"/>
              </a:solidFill>
              <a:prstDash val="dash"/>
              <a:round/>
              <a:headEnd type="none" w="med" len="med"/>
              <a:tailEnd type="triangle" w="med" len="med"/>
            </a:ln>
          </p:spPr>
        </p:cxnSp>
        <p:cxnSp>
          <p:nvCxnSpPr>
            <p:cNvPr id="18" name="Shape 148">
              <a:extLst>
                <a:ext uri="{FF2B5EF4-FFF2-40B4-BE49-F238E27FC236}">
                  <a16:creationId xmlns:a16="http://schemas.microsoft.com/office/drawing/2014/main" xmlns="" id="{6CAB22B0-983F-4C97-92AB-E59069A0F12F}"/>
                </a:ext>
              </a:extLst>
            </p:cNvPr>
            <p:cNvCxnSpPr>
              <a:cxnSpLocks/>
              <a:stCxn id="11" idx="6"/>
              <a:endCxn id="13" idx="1"/>
            </p:cNvCxnSpPr>
            <p:nvPr/>
          </p:nvCxnSpPr>
          <p:spPr>
            <a:xfrm>
              <a:off x="2569327" y="1899238"/>
              <a:ext cx="2022185" cy="1078858"/>
            </a:xfrm>
            <a:prstGeom prst="straightConnector1">
              <a:avLst/>
            </a:prstGeom>
            <a:noFill/>
            <a:ln w="19050" cap="flat" cmpd="sng">
              <a:solidFill>
                <a:schemeClr val="dk2"/>
              </a:solidFill>
              <a:prstDash val="dash"/>
              <a:round/>
              <a:headEnd type="none" w="med" len="med"/>
              <a:tailEnd type="triangle" w="med" len="med"/>
            </a:ln>
          </p:spPr>
        </p:cxnSp>
        <p:sp>
          <p:nvSpPr>
            <p:cNvPr id="19" name="Shape 150">
              <a:extLst>
                <a:ext uri="{FF2B5EF4-FFF2-40B4-BE49-F238E27FC236}">
                  <a16:creationId xmlns:a16="http://schemas.microsoft.com/office/drawing/2014/main" xmlns="" id="{5A96D008-6AA6-490A-BD45-17EB039BA231}"/>
                </a:ext>
              </a:extLst>
            </p:cNvPr>
            <p:cNvSpPr txBox="1"/>
            <p:nvPr/>
          </p:nvSpPr>
          <p:spPr>
            <a:xfrm rot="20087643">
              <a:off x="2801405" y="877278"/>
              <a:ext cx="2128374" cy="607774"/>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dirty="0">
                  <a:latin typeface="Open Sans"/>
                  <a:ea typeface="Open Sans"/>
                  <a:cs typeface="Open Sans"/>
                  <a:sym typeface="Open Sans"/>
                </a:rPr>
                <a:t>steam &amp; water</a:t>
              </a:r>
              <a:endParaRPr dirty="0">
                <a:latin typeface="Open Sans"/>
                <a:ea typeface="Open Sans"/>
                <a:cs typeface="Open Sans"/>
                <a:sym typeface="Open Sans"/>
              </a:endParaRPr>
            </a:p>
          </p:txBody>
        </p:sp>
        <p:sp>
          <p:nvSpPr>
            <p:cNvPr id="20" name="Shape 151">
              <a:extLst>
                <a:ext uri="{FF2B5EF4-FFF2-40B4-BE49-F238E27FC236}">
                  <a16:creationId xmlns:a16="http://schemas.microsoft.com/office/drawing/2014/main" xmlns="" id="{27366744-290E-4795-8F16-04A8244EF481}"/>
                </a:ext>
              </a:extLst>
            </p:cNvPr>
            <p:cNvSpPr txBox="1"/>
            <p:nvPr/>
          </p:nvSpPr>
          <p:spPr>
            <a:xfrm>
              <a:off x="7747266" y="488965"/>
              <a:ext cx="1157669" cy="385397"/>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dirty="0">
                  <a:latin typeface="Open Sans"/>
                  <a:ea typeface="Open Sans"/>
                  <a:cs typeface="Open Sans"/>
                  <a:sym typeface="Open Sans"/>
                </a:rPr>
                <a:t>Power Plant 1</a:t>
              </a:r>
              <a:endParaRPr dirty="0">
                <a:latin typeface="Open Sans"/>
                <a:ea typeface="Open Sans"/>
                <a:cs typeface="Open Sans"/>
                <a:sym typeface="Open Sans"/>
              </a:endParaRPr>
            </a:p>
          </p:txBody>
        </p:sp>
        <p:grpSp>
          <p:nvGrpSpPr>
            <p:cNvPr id="21" name="Group 20">
              <a:extLst>
                <a:ext uri="{FF2B5EF4-FFF2-40B4-BE49-F238E27FC236}">
                  <a16:creationId xmlns:a16="http://schemas.microsoft.com/office/drawing/2014/main" xmlns="" id="{074C1BF3-0E4A-44BC-A1A3-AE5A582DBB5F}"/>
                </a:ext>
              </a:extLst>
            </p:cNvPr>
            <p:cNvGrpSpPr/>
            <p:nvPr/>
          </p:nvGrpSpPr>
          <p:grpSpPr>
            <a:xfrm>
              <a:off x="7472382" y="2570568"/>
              <a:ext cx="1389007" cy="807860"/>
              <a:chOff x="7037615" y="4265805"/>
              <a:chExt cx="1389007" cy="807860"/>
            </a:xfrm>
          </p:grpSpPr>
          <p:sp>
            <p:nvSpPr>
              <p:cNvPr id="35" name="Shape 145">
                <a:extLst>
                  <a:ext uri="{FF2B5EF4-FFF2-40B4-BE49-F238E27FC236}">
                    <a16:creationId xmlns:a16="http://schemas.microsoft.com/office/drawing/2014/main" xmlns="" id="{4176CFA5-B6B6-42E5-8069-5FBDFC3E795B}"/>
                  </a:ext>
                </a:extLst>
              </p:cNvPr>
              <p:cNvSpPr/>
              <p:nvPr/>
            </p:nvSpPr>
            <p:spPr>
              <a:xfrm rot="16200000">
                <a:off x="7278032" y="4025388"/>
                <a:ext cx="807860" cy="1288694"/>
              </a:xfrm>
              <a:prstGeom prst="trapezoid">
                <a:avLst>
                  <a:gd name="adj" fmla="val 25000"/>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152">
                <a:extLst>
                  <a:ext uri="{FF2B5EF4-FFF2-40B4-BE49-F238E27FC236}">
                    <a16:creationId xmlns:a16="http://schemas.microsoft.com/office/drawing/2014/main" xmlns="" id="{F9A4F897-0E7A-4D5A-9609-0628CB343FDE}"/>
                  </a:ext>
                </a:extLst>
              </p:cNvPr>
              <p:cNvSpPr txBox="1"/>
              <p:nvPr/>
            </p:nvSpPr>
            <p:spPr>
              <a:xfrm>
                <a:off x="7268953" y="4288879"/>
                <a:ext cx="1157669" cy="385397"/>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a:latin typeface="Open Sans"/>
                    <a:ea typeface="Open Sans"/>
                    <a:cs typeface="Open Sans"/>
                    <a:sym typeface="Open Sans"/>
                  </a:rPr>
                  <a:t>Power Plant 2</a:t>
                </a:r>
                <a:endParaRPr>
                  <a:latin typeface="Open Sans"/>
                  <a:ea typeface="Open Sans"/>
                  <a:cs typeface="Open Sans"/>
                  <a:sym typeface="Open Sans"/>
                </a:endParaRPr>
              </a:p>
            </p:txBody>
          </p:sp>
        </p:grpSp>
        <p:sp>
          <p:nvSpPr>
            <p:cNvPr id="22" name="Shape 153">
              <a:extLst>
                <a:ext uri="{FF2B5EF4-FFF2-40B4-BE49-F238E27FC236}">
                  <a16:creationId xmlns:a16="http://schemas.microsoft.com/office/drawing/2014/main" xmlns="" id="{68C2B042-6B07-4A0A-840B-FD9B60DE0662}"/>
                </a:ext>
              </a:extLst>
            </p:cNvPr>
            <p:cNvSpPr txBox="1"/>
            <p:nvPr/>
          </p:nvSpPr>
          <p:spPr>
            <a:xfrm rot="21599317">
              <a:off x="5148322" y="489176"/>
              <a:ext cx="2128522" cy="6077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Open Sans"/>
                  <a:ea typeface="Open Sans"/>
                  <a:cs typeface="Open Sans"/>
                  <a:sym typeface="Open Sans"/>
                </a:rPr>
                <a:t>steam</a:t>
              </a:r>
              <a:endParaRPr dirty="0">
                <a:latin typeface="Open Sans"/>
                <a:ea typeface="Open Sans"/>
                <a:cs typeface="Open Sans"/>
                <a:sym typeface="Open Sans"/>
              </a:endParaRPr>
            </a:p>
          </p:txBody>
        </p:sp>
        <p:cxnSp>
          <p:nvCxnSpPr>
            <p:cNvPr id="23" name="Shape 154">
              <a:extLst>
                <a:ext uri="{FF2B5EF4-FFF2-40B4-BE49-F238E27FC236}">
                  <a16:creationId xmlns:a16="http://schemas.microsoft.com/office/drawing/2014/main" xmlns="" id="{7BA0FAF4-AF1E-4287-80D7-F68E2E804F52}"/>
                </a:ext>
              </a:extLst>
            </p:cNvPr>
            <p:cNvCxnSpPr>
              <a:stCxn id="12" idx="2"/>
              <a:endCxn id="33" idx="0"/>
            </p:cNvCxnSpPr>
            <p:nvPr/>
          </p:nvCxnSpPr>
          <p:spPr>
            <a:xfrm rot="16200000" flipH="1">
              <a:off x="5959044" y="421466"/>
              <a:ext cx="469395" cy="2569421"/>
            </a:xfrm>
            <a:prstGeom prst="bentConnector2">
              <a:avLst/>
            </a:prstGeom>
            <a:noFill/>
            <a:ln w="19050" cap="flat" cmpd="sng">
              <a:solidFill>
                <a:schemeClr val="dk2"/>
              </a:solidFill>
              <a:prstDash val="solid"/>
              <a:round/>
              <a:headEnd type="none" w="med" len="med"/>
              <a:tailEnd type="triangle" w="med" len="med"/>
            </a:ln>
          </p:spPr>
        </p:cxnSp>
        <p:sp>
          <p:nvSpPr>
            <p:cNvPr id="24" name="Shape 156">
              <a:extLst>
                <a:ext uri="{FF2B5EF4-FFF2-40B4-BE49-F238E27FC236}">
                  <a16:creationId xmlns:a16="http://schemas.microsoft.com/office/drawing/2014/main" xmlns="" id="{6B4549AB-6811-4160-AA11-75874480AC5E}"/>
                </a:ext>
              </a:extLst>
            </p:cNvPr>
            <p:cNvSpPr/>
            <p:nvPr/>
          </p:nvSpPr>
          <p:spPr>
            <a:xfrm rot="16200000">
              <a:off x="7740732" y="3629403"/>
              <a:ext cx="741311" cy="643290"/>
            </a:xfrm>
            <a:prstGeom prst="triangle">
              <a:avLst>
                <a:gd name="adj" fmla="val 50000"/>
              </a:avLst>
            </a:prstGeom>
            <a:solidFill>
              <a:srgbClr val="B6D7A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Open Sans"/>
                <a:ea typeface="Open Sans"/>
                <a:cs typeface="Open Sans"/>
                <a:sym typeface="Open Sans"/>
              </a:endParaRPr>
            </a:p>
          </p:txBody>
        </p:sp>
        <p:grpSp>
          <p:nvGrpSpPr>
            <p:cNvPr id="25" name="Shape 157">
              <a:extLst>
                <a:ext uri="{FF2B5EF4-FFF2-40B4-BE49-F238E27FC236}">
                  <a16:creationId xmlns:a16="http://schemas.microsoft.com/office/drawing/2014/main" xmlns="" id="{CE03FEE0-00AD-404E-99AE-EA49A4938EB3}"/>
                </a:ext>
              </a:extLst>
            </p:cNvPr>
            <p:cNvGrpSpPr/>
            <p:nvPr/>
          </p:nvGrpSpPr>
          <p:grpSpPr>
            <a:xfrm>
              <a:off x="7478452" y="1513147"/>
              <a:ext cx="1426483" cy="855456"/>
              <a:chOff x="8034774" y="2506975"/>
              <a:chExt cx="1012501" cy="609300"/>
            </a:xfrm>
          </p:grpSpPr>
          <p:sp>
            <p:nvSpPr>
              <p:cNvPr id="33" name="Shape 155">
                <a:extLst>
                  <a:ext uri="{FF2B5EF4-FFF2-40B4-BE49-F238E27FC236}">
                    <a16:creationId xmlns:a16="http://schemas.microsoft.com/office/drawing/2014/main" xmlns="" id="{985FB36C-0500-4FE2-8CAB-9B8A651B152B}"/>
                  </a:ext>
                </a:extLst>
              </p:cNvPr>
              <p:cNvSpPr/>
              <p:nvPr/>
            </p:nvSpPr>
            <p:spPr>
              <a:xfrm rot="-5400000">
                <a:off x="8179374" y="2362375"/>
                <a:ext cx="609300" cy="898500"/>
              </a:xfrm>
              <a:prstGeom prst="trapezoid">
                <a:avLst>
                  <a:gd name="adj" fmla="val 25000"/>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4" name="Shape 158">
                <a:extLst>
                  <a:ext uri="{FF2B5EF4-FFF2-40B4-BE49-F238E27FC236}">
                    <a16:creationId xmlns:a16="http://schemas.microsoft.com/office/drawing/2014/main" xmlns="" id="{9DBD9A13-7B2B-4FDD-9FC9-334EE7130C7E}"/>
                  </a:ext>
                </a:extLst>
              </p:cNvPr>
              <p:cNvSpPr txBox="1"/>
              <p:nvPr/>
            </p:nvSpPr>
            <p:spPr>
              <a:xfrm>
                <a:off x="8225575" y="2536557"/>
                <a:ext cx="821700" cy="274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dirty="0">
                    <a:latin typeface="Open Sans"/>
                    <a:ea typeface="Open Sans"/>
                    <a:cs typeface="Open Sans"/>
                    <a:sym typeface="Open Sans"/>
                  </a:rPr>
                  <a:t>Binary Plant</a:t>
                </a:r>
                <a:endParaRPr dirty="0">
                  <a:latin typeface="Open Sans"/>
                  <a:ea typeface="Open Sans"/>
                  <a:cs typeface="Open Sans"/>
                  <a:sym typeface="Open Sans"/>
                </a:endParaRPr>
              </a:p>
            </p:txBody>
          </p:sp>
        </p:grpSp>
        <p:cxnSp>
          <p:nvCxnSpPr>
            <p:cNvPr id="26" name="Shape 159">
              <a:extLst>
                <a:ext uri="{FF2B5EF4-FFF2-40B4-BE49-F238E27FC236}">
                  <a16:creationId xmlns:a16="http://schemas.microsoft.com/office/drawing/2014/main" xmlns="" id="{8EEA1496-8111-4EF8-B59F-5025C63EE98E}"/>
                </a:ext>
              </a:extLst>
            </p:cNvPr>
            <p:cNvCxnSpPr>
              <a:stCxn id="13" idx="2"/>
              <a:endCxn id="24" idx="0"/>
            </p:cNvCxnSpPr>
            <p:nvPr/>
          </p:nvCxnSpPr>
          <p:spPr>
            <a:xfrm rot="16200000" flipH="1">
              <a:off x="6147283" y="2308587"/>
              <a:ext cx="408335" cy="2876586"/>
            </a:xfrm>
            <a:prstGeom prst="bentConnector2">
              <a:avLst/>
            </a:prstGeom>
            <a:noFill/>
            <a:ln w="19050" cap="flat" cmpd="sng">
              <a:solidFill>
                <a:schemeClr val="dk2"/>
              </a:solidFill>
              <a:prstDash val="dash"/>
              <a:round/>
              <a:headEnd type="none" w="med" len="med"/>
              <a:tailEnd type="triangle" w="med" len="med"/>
            </a:ln>
          </p:spPr>
        </p:cxnSp>
        <p:sp>
          <p:nvSpPr>
            <p:cNvPr id="27" name="Shape 160">
              <a:extLst>
                <a:ext uri="{FF2B5EF4-FFF2-40B4-BE49-F238E27FC236}">
                  <a16:creationId xmlns:a16="http://schemas.microsoft.com/office/drawing/2014/main" xmlns="" id="{D0739588-E8E4-4ADB-B65D-372F374F2828}"/>
                </a:ext>
              </a:extLst>
            </p:cNvPr>
            <p:cNvSpPr txBox="1"/>
            <p:nvPr/>
          </p:nvSpPr>
          <p:spPr>
            <a:xfrm rot="21599317">
              <a:off x="5151647" y="1509924"/>
              <a:ext cx="2128522" cy="6077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Open Sans"/>
                  <a:ea typeface="Open Sans"/>
                  <a:cs typeface="Open Sans"/>
                  <a:sym typeface="Open Sans"/>
                </a:rPr>
                <a:t>water</a:t>
              </a:r>
              <a:endParaRPr dirty="0">
                <a:latin typeface="Open Sans"/>
                <a:ea typeface="Open Sans"/>
                <a:cs typeface="Open Sans"/>
                <a:sym typeface="Open Sans"/>
              </a:endParaRPr>
            </a:p>
            <a:p>
              <a:pPr marL="0" lvl="0" indent="0" algn="l" rtl="0">
                <a:spcBef>
                  <a:spcPts val="0"/>
                </a:spcBef>
                <a:spcAft>
                  <a:spcPts val="0"/>
                </a:spcAft>
                <a:buNone/>
              </a:pPr>
              <a:endParaRPr dirty="0">
                <a:latin typeface="Open Sans"/>
                <a:ea typeface="Open Sans"/>
                <a:cs typeface="Open Sans"/>
                <a:sym typeface="Open Sans"/>
              </a:endParaRPr>
            </a:p>
          </p:txBody>
        </p:sp>
        <p:sp>
          <p:nvSpPr>
            <p:cNvPr id="28" name="Shape 161">
              <a:extLst>
                <a:ext uri="{FF2B5EF4-FFF2-40B4-BE49-F238E27FC236}">
                  <a16:creationId xmlns:a16="http://schemas.microsoft.com/office/drawing/2014/main" xmlns="" id="{1B568DED-1871-4CD2-851F-CE2586926F2A}"/>
                </a:ext>
              </a:extLst>
            </p:cNvPr>
            <p:cNvSpPr txBox="1"/>
            <p:nvPr/>
          </p:nvSpPr>
          <p:spPr>
            <a:xfrm rot="21599317">
              <a:off x="5129479" y="3542923"/>
              <a:ext cx="2128522" cy="6077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Open Sans"/>
                  <a:ea typeface="Open Sans"/>
                  <a:cs typeface="Open Sans"/>
                  <a:sym typeface="Open Sans"/>
                </a:rPr>
                <a:t>water</a:t>
              </a:r>
              <a:endParaRPr dirty="0">
                <a:latin typeface="Open Sans"/>
                <a:ea typeface="Open Sans"/>
                <a:cs typeface="Open Sans"/>
                <a:sym typeface="Open Sans"/>
              </a:endParaRPr>
            </a:p>
          </p:txBody>
        </p:sp>
        <p:sp>
          <p:nvSpPr>
            <p:cNvPr id="29" name="Shape 163">
              <a:extLst>
                <a:ext uri="{FF2B5EF4-FFF2-40B4-BE49-F238E27FC236}">
                  <a16:creationId xmlns:a16="http://schemas.microsoft.com/office/drawing/2014/main" xmlns="" id="{AD568303-8AF1-45FC-9BB7-327A9A83EDD0}"/>
                </a:ext>
              </a:extLst>
            </p:cNvPr>
            <p:cNvSpPr txBox="1"/>
            <p:nvPr/>
          </p:nvSpPr>
          <p:spPr>
            <a:xfrm rot="21599317">
              <a:off x="5148322" y="2543433"/>
              <a:ext cx="2128522" cy="6077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Open Sans"/>
                  <a:ea typeface="Open Sans"/>
                  <a:cs typeface="Open Sans"/>
                  <a:sym typeface="Open Sans"/>
                </a:rPr>
                <a:t>steam</a:t>
              </a:r>
              <a:endParaRPr>
                <a:latin typeface="Open Sans"/>
                <a:ea typeface="Open Sans"/>
                <a:cs typeface="Open Sans"/>
                <a:sym typeface="Open Sans"/>
              </a:endParaRPr>
            </a:p>
          </p:txBody>
        </p:sp>
        <p:sp>
          <p:nvSpPr>
            <p:cNvPr id="30" name="Shape 150">
              <a:extLst>
                <a:ext uri="{FF2B5EF4-FFF2-40B4-BE49-F238E27FC236}">
                  <a16:creationId xmlns:a16="http://schemas.microsoft.com/office/drawing/2014/main" xmlns="" id="{2E378724-12B8-41A1-A2AE-3C3AA5219B86}"/>
                </a:ext>
              </a:extLst>
            </p:cNvPr>
            <p:cNvSpPr txBox="1"/>
            <p:nvPr/>
          </p:nvSpPr>
          <p:spPr>
            <a:xfrm rot="1727923">
              <a:off x="2821362" y="2170056"/>
              <a:ext cx="2128374" cy="607774"/>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dirty="0">
                  <a:latin typeface="Open Sans"/>
                  <a:ea typeface="Open Sans"/>
                  <a:cs typeface="Open Sans"/>
                  <a:sym typeface="Open Sans"/>
                </a:rPr>
                <a:t>steam &amp; water</a:t>
              </a:r>
              <a:endParaRPr dirty="0">
                <a:latin typeface="Open Sans"/>
                <a:ea typeface="Open Sans"/>
                <a:cs typeface="Open Sans"/>
                <a:sym typeface="Open Sans"/>
              </a:endParaRPr>
            </a:p>
          </p:txBody>
        </p:sp>
        <p:sp>
          <p:nvSpPr>
            <p:cNvPr id="31" name="Shape 162">
              <a:extLst>
                <a:ext uri="{FF2B5EF4-FFF2-40B4-BE49-F238E27FC236}">
                  <a16:creationId xmlns:a16="http://schemas.microsoft.com/office/drawing/2014/main" xmlns="" id="{3DBFBD00-2D88-4F62-98A4-8BA3D1BEE2BE}"/>
                </a:ext>
              </a:extLst>
            </p:cNvPr>
            <p:cNvSpPr txBox="1"/>
            <p:nvPr/>
          </p:nvSpPr>
          <p:spPr>
            <a:xfrm>
              <a:off x="7574397" y="4298952"/>
              <a:ext cx="1717272" cy="80786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dirty="0">
                  <a:latin typeface="Open Sans"/>
                  <a:ea typeface="Open Sans"/>
                  <a:cs typeface="Open Sans"/>
                  <a:sym typeface="Open Sans"/>
                </a:rPr>
                <a:t>reinjection, prawn farm, etc.</a:t>
              </a:r>
              <a:endParaRPr dirty="0">
                <a:latin typeface="Open Sans"/>
                <a:ea typeface="Open Sans"/>
                <a:cs typeface="Open Sans"/>
                <a:sym typeface="Open Sans"/>
              </a:endParaRPr>
            </a:p>
          </p:txBody>
        </p:sp>
        <p:cxnSp>
          <p:nvCxnSpPr>
            <p:cNvPr id="32" name="Connector: Elbow 31">
              <a:extLst>
                <a:ext uri="{FF2B5EF4-FFF2-40B4-BE49-F238E27FC236}">
                  <a16:creationId xmlns:a16="http://schemas.microsoft.com/office/drawing/2014/main" xmlns="" id="{B2B3E54C-4282-4486-A3E5-E31ED6434665}"/>
                </a:ext>
              </a:extLst>
            </p:cNvPr>
            <p:cNvCxnSpPr>
              <a:cxnSpLocks/>
              <a:stCxn id="33" idx="2"/>
              <a:endCxn id="24" idx="3"/>
            </p:cNvCxnSpPr>
            <p:nvPr/>
          </p:nvCxnSpPr>
          <p:spPr>
            <a:xfrm flipH="1">
              <a:off x="8433033" y="1940875"/>
              <a:ext cx="311289" cy="2010173"/>
            </a:xfrm>
            <a:prstGeom prst="bentConnector3">
              <a:avLst>
                <a:gd name="adj1" fmla="val -154388"/>
              </a:avLst>
            </a:prstGeom>
            <a:noFill/>
            <a:ln w="19050" cap="flat" cmpd="sng">
              <a:solidFill>
                <a:schemeClr val="dk2"/>
              </a:solidFill>
              <a:prstDash val="solid"/>
              <a:round/>
              <a:headEnd type="none" w="med" len="med"/>
              <a:tailEnd type="triangle" w="med" len="med"/>
            </a:ln>
          </p:spPr>
        </p:cxnSp>
      </p:grpSp>
      <p:sp>
        <p:nvSpPr>
          <p:cNvPr id="323" name="Google Shape;323;p20"/>
          <p:cNvSpPr txBox="1">
            <a:spLocks noGrp="1"/>
          </p:cNvSpPr>
          <p:nvPr>
            <p:ph type="title"/>
          </p:nvPr>
        </p:nvSpPr>
        <p:spPr>
          <a:xfrm>
            <a:off x="628650" y="274638"/>
            <a:ext cx="7886700" cy="9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a:latin typeface="Open Sans"/>
                <a:ea typeface="Open Sans"/>
                <a:cs typeface="Open Sans"/>
                <a:sym typeface="Open Sans"/>
              </a:rPr>
              <a:t>Steamfield Network</a:t>
            </a:r>
            <a:endParaRPr b="1">
              <a:latin typeface="Open Sans"/>
              <a:ea typeface="Open Sans"/>
              <a:cs typeface="Open Sans"/>
              <a:sym typeface="Open Sans"/>
            </a:endParaRPr>
          </a:p>
        </p:txBody>
      </p:sp>
      <p:sp>
        <p:nvSpPr>
          <p:cNvPr id="324" name="Google Shape;324;p20"/>
          <p:cNvSpPr txBox="1">
            <a:spLocks noGrp="1"/>
          </p:cNvSpPr>
          <p:nvPr>
            <p:ph type="sldNum" idx="12"/>
          </p:nvPr>
        </p:nvSpPr>
        <p:spPr>
          <a:xfrm>
            <a:off x="7086600" y="4743450"/>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
        <p:nvSpPr>
          <p:cNvPr id="325" name="Google Shape;325;p20"/>
          <p:cNvSpPr/>
          <p:nvPr/>
        </p:nvSpPr>
        <p:spPr>
          <a:xfrm>
            <a:off x="8043302" y="2742750"/>
            <a:ext cx="144000" cy="144000"/>
          </a:xfrm>
          <a:prstGeom prst="ellipse">
            <a:avLst/>
          </a:prstGeom>
          <a:solidFill>
            <a:srgbClr val="4B92D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entury Gothic"/>
              <a:ea typeface="Century Gothic"/>
              <a:cs typeface="Century Gothic"/>
              <a:sym typeface="Century Gothic"/>
            </a:endParaRPr>
          </a:p>
        </p:txBody>
      </p:sp>
      <p:sp>
        <p:nvSpPr>
          <p:cNvPr id="326" name="Google Shape;326;p20"/>
          <p:cNvSpPr/>
          <p:nvPr/>
        </p:nvSpPr>
        <p:spPr>
          <a:xfrm rot="-945">
            <a:off x="2899950" y="1177922"/>
            <a:ext cx="1091100" cy="11394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0"/>
          <p:cNvSpPr/>
          <p:nvPr/>
        </p:nvSpPr>
        <p:spPr>
          <a:xfrm rot="-945">
            <a:off x="2899950" y="2787647"/>
            <a:ext cx="1091100" cy="11394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8" name="Google Shape;328;p20"/>
          <p:cNvCxnSpPr/>
          <p:nvPr/>
        </p:nvCxnSpPr>
        <p:spPr>
          <a:xfrm rot="10800000" flipH="1">
            <a:off x="1916700" y="3731700"/>
            <a:ext cx="743100" cy="567600"/>
          </a:xfrm>
          <a:prstGeom prst="straightConnector1">
            <a:avLst/>
          </a:prstGeom>
          <a:noFill/>
          <a:ln w="28575" cap="flat" cmpd="sng">
            <a:solidFill>
              <a:srgbClr val="000000"/>
            </a:solidFill>
            <a:prstDash val="solid"/>
            <a:round/>
            <a:headEnd type="none" w="med" len="med"/>
            <a:tailEnd type="triangle" w="med" len="med"/>
          </a:ln>
        </p:spPr>
      </p:cxnSp>
      <p:sp>
        <p:nvSpPr>
          <p:cNvPr id="329" name="Google Shape;329;p20"/>
          <p:cNvSpPr txBox="1"/>
          <p:nvPr/>
        </p:nvSpPr>
        <p:spPr>
          <a:xfrm>
            <a:off x="704850" y="4299300"/>
            <a:ext cx="18141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Open Sans Light"/>
                <a:ea typeface="Open Sans Light"/>
                <a:cs typeface="Open Sans Light"/>
                <a:sym typeface="Open Sans Light"/>
              </a:rPr>
              <a:t>Different Pressures</a:t>
            </a:r>
            <a:endParaRPr>
              <a:latin typeface="Open Sans Light"/>
              <a:ea typeface="Open Sans Light"/>
              <a:cs typeface="Open Sans Light"/>
              <a:sym typeface="Open Sans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grpSp>
        <p:nvGrpSpPr>
          <p:cNvPr id="9" name="Group 8">
            <a:extLst>
              <a:ext uri="{FF2B5EF4-FFF2-40B4-BE49-F238E27FC236}">
                <a16:creationId xmlns:a16="http://schemas.microsoft.com/office/drawing/2014/main" xmlns="" id="{6F786263-940F-4F8E-A103-8CDA0FDB98D6}"/>
              </a:ext>
            </a:extLst>
          </p:cNvPr>
          <p:cNvGrpSpPr/>
          <p:nvPr/>
        </p:nvGrpSpPr>
        <p:grpSpPr>
          <a:xfrm>
            <a:off x="1108426" y="1295139"/>
            <a:ext cx="5785575" cy="3742484"/>
            <a:chOff x="1926037" y="342245"/>
            <a:chExt cx="7365632" cy="4764567"/>
          </a:xfrm>
        </p:grpSpPr>
        <p:sp>
          <p:nvSpPr>
            <p:cNvPr id="10" name="Shape 130">
              <a:extLst>
                <a:ext uri="{FF2B5EF4-FFF2-40B4-BE49-F238E27FC236}">
                  <a16:creationId xmlns:a16="http://schemas.microsoft.com/office/drawing/2014/main" xmlns="" id="{F746E6D1-6CAF-49F0-8CE7-88D653C1B3B7}"/>
                </a:ext>
              </a:extLst>
            </p:cNvPr>
            <p:cNvSpPr/>
            <p:nvPr/>
          </p:nvSpPr>
          <p:spPr>
            <a:xfrm>
              <a:off x="1926037" y="1578705"/>
              <a:ext cx="643290" cy="641065"/>
            </a:xfrm>
            <a:prstGeom prst="ellipse">
              <a:avLst/>
            </a:prstGeom>
            <a:solidFill>
              <a:srgbClr val="FCE5CD"/>
            </a:solidFill>
            <a:ln w="19050"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a:spcBef>
                  <a:spcPts val="0"/>
                </a:spcBef>
                <a:spcAft>
                  <a:spcPts val="0"/>
                </a:spcAft>
                <a:buNone/>
              </a:pPr>
              <a:r>
                <a:rPr lang="en-US" dirty="0">
                  <a:latin typeface="Open Sans"/>
                  <a:ea typeface="Open Sans"/>
                  <a:cs typeface="Open Sans"/>
                  <a:sym typeface="Open Sans"/>
                </a:rPr>
                <a:t>Well</a:t>
              </a:r>
              <a:endParaRPr dirty="0">
                <a:latin typeface="Open Sans"/>
                <a:ea typeface="Open Sans"/>
                <a:cs typeface="Open Sans"/>
                <a:sym typeface="Open Sans"/>
              </a:endParaRPr>
            </a:p>
          </p:txBody>
        </p:sp>
        <p:sp>
          <p:nvSpPr>
            <p:cNvPr id="11" name="Shape 136">
              <a:extLst>
                <a:ext uri="{FF2B5EF4-FFF2-40B4-BE49-F238E27FC236}">
                  <a16:creationId xmlns:a16="http://schemas.microsoft.com/office/drawing/2014/main" xmlns="" id="{538A27FE-BF60-4957-AFA9-5DA75B17CB69}"/>
                </a:ext>
              </a:extLst>
            </p:cNvPr>
            <p:cNvSpPr/>
            <p:nvPr/>
          </p:nvSpPr>
          <p:spPr>
            <a:xfrm>
              <a:off x="4587386" y="342245"/>
              <a:ext cx="643290" cy="1129235"/>
            </a:xfrm>
            <a:prstGeom prst="roundRect">
              <a:avLst>
                <a:gd name="adj" fmla="val 16667"/>
              </a:avLst>
            </a:prstGeom>
            <a:solidFill>
              <a:srgbClr val="C9DAF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US" dirty="0">
                  <a:latin typeface="Open Sans"/>
                  <a:ea typeface="Open Sans"/>
                  <a:cs typeface="Open Sans"/>
                  <a:sym typeface="Open Sans"/>
                </a:rPr>
                <a:t>FP1</a:t>
              </a:r>
              <a:endParaRPr dirty="0">
                <a:latin typeface="Open Sans"/>
                <a:ea typeface="Open Sans"/>
                <a:cs typeface="Open Sans"/>
                <a:sym typeface="Open Sans"/>
              </a:endParaRPr>
            </a:p>
          </p:txBody>
        </p:sp>
        <p:sp>
          <p:nvSpPr>
            <p:cNvPr id="12" name="Shape 137">
              <a:extLst>
                <a:ext uri="{FF2B5EF4-FFF2-40B4-BE49-F238E27FC236}">
                  <a16:creationId xmlns:a16="http://schemas.microsoft.com/office/drawing/2014/main" xmlns="" id="{6374D251-2D02-44B9-A9A4-17666D6CAB27}"/>
                </a:ext>
              </a:extLst>
            </p:cNvPr>
            <p:cNvSpPr/>
            <p:nvPr/>
          </p:nvSpPr>
          <p:spPr>
            <a:xfrm>
              <a:off x="4591512" y="2413478"/>
              <a:ext cx="643290" cy="1129235"/>
            </a:xfrm>
            <a:prstGeom prst="roundRect">
              <a:avLst>
                <a:gd name="adj" fmla="val 16667"/>
              </a:avLst>
            </a:prstGeom>
            <a:solidFill>
              <a:srgbClr val="C9DAF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US">
                  <a:latin typeface="Open Sans"/>
                  <a:ea typeface="Open Sans"/>
                  <a:cs typeface="Open Sans"/>
                  <a:sym typeface="Open Sans"/>
                </a:rPr>
                <a:t>FP2</a:t>
              </a:r>
              <a:endParaRPr>
                <a:latin typeface="Open Sans"/>
                <a:ea typeface="Open Sans"/>
                <a:cs typeface="Open Sans"/>
                <a:sym typeface="Open Sans"/>
              </a:endParaRPr>
            </a:p>
          </p:txBody>
        </p:sp>
        <p:cxnSp>
          <p:nvCxnSpPr>
            <p:cNvPr id="13" name="Shape 138">
              <a:extLst>
                <a:ext uri="{FF2B5EF4-FFF2-40B4-BE49-F238E27FC236}">
                  <a16:creationId xmlns:a16="http://schemas.microsoft.com/office/drawing/2014/main" xmlns="" id="{3096668A-C55D-4063-AF17-4BF35164442D}"/>
                </a:ext>
              </a:extLst>
            </p:cNvPr>
            <p:cNvCxnSpPr>
              <a:stCxn id="10" idx="6"/>
              <a:endCxn id="11" idx="1"/>
            </p:cNvCxnSpPr>
            <p:nvPr/>
          </p:nvCxnSpPr>
          <p:spPr>
            <a:xfrm flipV="1">
              <a:off x="2569327" y="906863"/>
              <a:ext cx="2018059" cy="992375"/>
            </a:xfrm>
            <a:prstGeom prst="straightConnector1">
              <a:avLst/>
            </a:prstGeom>
            <a:noFill/>
            <a:ln w="19050" cap="flat" cmpd="sng">
              <a:solidFill>
                <a:schemeClr val="dk2"/>
              </a:solidFill>
              <a:prstDash val="solid"/>
              <a:round/>
              <a:headEnd type="none" w="med" len="med"/>
              <a:tailEnd type="triangle" w="med" len="med"/>
            </a:ln>
          </p:spPr>
        </p:cxnSp>
        <p:sp>
          <p:nvSpPr>
            <p:cNvPr id="14" name="Shape 144">
              <a:extLst>
                <a:ext uri="{FF2B5EF4-FFF2-40B4-BE49-F238E27FC236}">
                  <a16:creationId xmlns:a16="http://schemas.microsoft.com/office/drawing/2014/main" xmlns="" id="{68F55B25-33F9-4C9F-A931-4DAB8A387717}"/>
                </a:ext>
              </a:extLst>
            </p:cNvPr>
            <p:cNvSpPr/>
            <p:nvPr/>
          </p:nvSpPr>
          <p:spPr>
            <a:xfrm rot="16200000">
              <a:off x="7683660" y="249043"/>
              <a:ext cx="855456" cy="1265870"/>
            </a:xfrm>
            <a:prstGeom prst="trapezoid">
              <a:avLst>
                <a:gd name="adj" fmla="val 25000"/>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5" name="Shape 146">
              <a:extLst>
                <a:ext uri="{FF2B5EF4-FFF2-40B4-BE49-F238E27FC236}">
                  <a16:creationId xmlns:a16="http://schemas.microsoft.com/office/drawing/2014/main" xmlns="" id="{C201E88F-1D49-4FE4-8F19-2F56BCA2F7DA}"/>
                </a:ext>
              </a:extLst>
            </p:cNvPr>
            <p:cNvCxnSpPr>
              <a:stCxn id="11" idx="3"/>
              <a:endCxn id="14" idx="0"/>
            </p:cNvCxnSpPr>
            <p:nvPr/>
          </p:nvCxnSpPr>
          <p:spPr>
            <a:xfrm flipV="1">
              <a:off x="5230676" y="881978"/>
              <a:ext cx="2247777" cy="24885"/>
            </a:xfrm>
            <a:prstGeom prst="straightConnector1">
              <a:avLst/>
            </a:prstGeom>
            <a:noFill/>
            <a:ln w="19050" cap="flat" cmpd="sng">
              <a:solidFill>
                <a:schemeClr val="dk2"/>
              </a:solidFill>
              <a:prstDash val="solid"/>
              <a:round/>
              <a:headEnd type="none" w="med" len="med"/>
              <a:tailEnd type="triangle" w="med" len="med"/>
            </a:ln>
          </p:spPr>
        </p:cxnSp>
        <p:cxnSp>
          <p:nvCxnSpPr>
            <p:cNvPr id="16" name="Shape 147">
              <a:extLst>
                <a:ext uri="{FF2B5EF4-FFF2-40B4-BE49-F238E27FC236}">
                  <a16:creationId xmlns:a16="http://schemas.microsoft.com/office/drawing/2014/main" xmlns="" id="{909FC88D-96E1-4D0A-BA51-C3A4B9185745}"/>
                </a:ext>
              </a:extLst>
            </p:cNvPr>
            <p:cNvCxnSpPr>
              <a:stCxn id="12" idx="3"/>
              <a:endCxn id="34" idx="0"/>
            </p:cNvCxnSpPr>
            <p:nvPr/>
          </p:nvCxnSpPr>
          <p:spPr>
            <a:xfrm flipV="1">
              <a:off x="5234802" y="2974498"/>
              <a:ext cx="2237580" cy="3598"/>
            </a:xfrm>
            <a:prstGeom prst="straightConnector1">
              <a:avLst/>
            </a:prstGeom>
            <a:noFill/>
            <a:ln w="19050" cap="flat" cmpd="sng">
              <a:solidFill>
                <a:schemeClr val="dk2"/>
              </a:solidFill>
              <a:prstDash val="dash"/>
              <a:round/>
              <a:headEnd type="none" w="med" len="med"/>
              <a:tailEnd type="triangle" w="med" len="med"/>
            </a:ln>
          </p:spPr>
        </p:cxnSp>
        <p:cxnSp>
          <p:nvCxnSpPr>
            <p:cNvPr id="17" name="Shape 148">
              <a:extLst>
                <a:ext uri="{FF2B5EF4-FFF2-40B4-BE49-F238E27FC236}">
                  <a16:creationId xmlns:a16="http://schemas.microsoft.com/office/drawing/2014/main" xmlns="" id="{B0EDF018-0156-4DFF-9412-5E8418245562}"/>
                </a:ext>
              </a:extLst>
            </p:cNvPr>
            <p:cNvCxnSpPr>
              <a:cxnSpLocks/>
              <a:stCxn id="10" idx="6"/>
              <a:endCxn id="12" idx="1"/>
            </p:cNvCxnSpPr>
            <p:nvPr/>
          </p:nvCxnSpPr>
          <p:spPr>
            <a:xfrm>
              <a:off x="2569327" y="1899238"/>
              <a:ext cx="2022185" cy="1078858"/>
            </a:xfrm>
            <a:prstGeom prst="straightConnector1">
              <a:avLst/>
            </a:prstGeom>
            <a:noFill/>
            <a:ln w="19050" cap="flat" cmpd="sng">
              <a:solidFill>
                <a:schemeClr val="dk2"/>
              </a:solidFill>
              <a:prstDash val="dash"/>
              <a:round/>
              <a:headEnd type="none" w="med" len="med"/>
              <a:tailEnd type="triangle" w="med" len="med"/>
            </a:ln>
          </p:spPr>
        </p:cxnSp>
        <p:sp>
          <p:nvSpPr>
            <p:cNvPr id="18" name="Shape 150">
              <a:extLst>
                <a:ext uri="{FF2B5EF4-FFF2-40B4-BE49-F238E27FC236}">
                  <a16:creationId xmlns:a16="http://schemas.microsoft.com/office/drawing/2014/main" xmlns="" id="{CDC9B1B0-2D2C-4A04-96AF-67AC7A10D31D}"/>
                </a:ext>
              </a:extLst>
            </p:cNvPr>
            <p:cNvSpPr txBox="1"/>
            <p:nvPr/>
          </p:nvSpPr>
          <p:spPr>
            <a:xfrm rot="20087643">
              <a:off x="2801405" y="877278"/>
              <a:ext cx="2128374" cy="607774"/>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dirty="0">
                  <a:latin typeface="Open Sans"/>
                  <a:ea typeface="Open Sans"/>
                  <a:cs typeface="Open Sans"/>
                  <a:sym typeface="Open Sans"/>
                </a:rPr>
                <a:t>steam &amp; water</a:t>
              </a:r>
              <a:endParaRPr dirty="0">
                <a:latin typeface="Open Sans"/>
                <a:ea typeface="Open Sans"/>
                <a:cs typeface="Open Sans"/>
                <a:sym typeface="Open Sans"/>
              </a:endParaRPr>
            </a:p>
          </p:txBody>
        </p:sp>
        <p:sp>
          <p:nvSpPr>
            <p:cNvPr id="19" name="Shape 151">
              <a:extLst>
                <a:ext uri="{FF2B5EF4-FFF2-40B4-BE49-F238E27FC236}">
                  <a16:creationId xmlns:a16="http://schemas.microsoft.com/office/drawing/2014/main" xmlns="" id="{00EE63CA-33B7-4429-9ECB-F3BBF83DAFDD}"/>
                </a:ext>
              </a:extLst>
            </p:cNvPr>
            <p:cNvSpPr txBox="1"/>
            <p:nvPr/>
          </p:nvSpPr>
          <p:spPr>
            <a:xfrm>
              <a:off x="7747266" y="488965"/>
              <a:ext cx="1157669" cy="385397"/>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dirty="0">
                  <a:latin typeface="Open Sans"/>
                  <a:ea typeface="Open Sans"/>
                  <a:cs typeface="Open Sans"/>
                  <a:sym typeface="Open Sans"/>
                </a:rPr>
                <a:t>Power Plant 1</a:t>
              </a:r>
              <a:endParaRPr dirty="0">
                <a:latin typeface="Open Sans"/>
                <a:ea typeface="Open Sans"/>
                <a:cs typeface="Open Sans"/>
                <a:sym typeface="Open Sans"/>
              </a:endParaRPr>
            </a:p>
          </p:txBody>
        </p:sp>
        <p:grpSp>
          <p:nvGrpSpPr>
            <p:cNvPr id="20" name="Group 19">
              <a:extLst>
                <a:ext uri="{FF2B5EF4-FFF2-40B4-BE49-F238E27FC236}">
                  <a16:creationId xmlns:a16="http://schemas.microsoft.com/office/drawing/2014/main" xmlns="" id="{613D677D-A7E1-4C1A-8E4E-FA68A2393232}"/>
                </a:ext>
              </a:extLst>
            </p:cNvPr>
            <p:cNvGrpSpPr/>
            <p:nvPr/>
          </p:nvGrpSpPr>
          <p:grpSpPr>
            <a:xfrm>
              <a:off x="7472382" y="2570568"/>
              <a:ext cx="1389007" cy="807860"/>
              <a:chOff x="7037615" y="4265805"/>
              <a:chExt cx="1389007" cy="807860"/>
            </a:xfrm>
          </p:grpSpPr>
          <p:sp>
            <p:nvSpPr>
              <p:cNvPr id="34" name="Shape 145">
                <a:extLst>
                  <a:ext uri="{FF2B5EF4-FFF2-40B4-BE49-F238E27FC236}">
                    <a16:creationId xmlns:a16="http://schemas.microsoft.com/office/drawing/2014/main" xmlns="" id="{1F383204-EA8E-4302-AE6F-ADC3C6492774}"/>
                  </a:ext>
                </a:extLst>
              </p:cNvPr>
              <p:cNvSpPr/>
              <p:nvPr/>
            </p:nvSpPr>
            <p:spPr>
              <a:xfrm rot="16200000">
                <a:off x="7278032" y="4025388"/>
                <a:ext cx="807860" cy="1288694"/>
              </a:xfrm>
              <a:prstGeom prst="trapezoid">
                <a:avLst>
                  <a:gd name="adj" fmla="val 25000"/>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152">
                <a:extLst>
                  <a:ext uri="{FF2B5EF4-FFF2-40B4-BE49-F238E27FC236}">
                    <a16:creationId xmlns:a16="http://schemas.microsoft.com/office/drawing/2014/main" xmlns="" id="{247CF870-BFB7-40F3-BC0F-2DCB461787AA}"/>
                  </a:ext>
                </a:extLst>
              </p:cNvPr>
              <p:cNvSpPr txBox="1"/>
              <p:nvPr/>
            </p:nvSpPr>
            <p:spPr>
              <a:xfrm>
                <a:off x="7268953" y="4288879"/>
                <a:ext cx="1157669" cy="385397"/>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a:latin typeface="Open Sans"/>
                    <a:ea typeface="Open Sans"/>
                    <a:cs typeface="Open Sans"/>
                    <a:sym typeface="Open Sans"/>
                  </a:rPr>
                  <a:t>Power Plant 2</a:t>
                </a:r>
                <a:endParaRPr>
                  <a:latin typeface="Open Sans"/>
                  <a:ea typeface="Open Sans"/>
                  <a:cs typeface="Open Sans"/>
                  <a:sym typeface="Open Sans"/>
                </a:endParaRPr>
              </a:p>
            </p:txBody>
          </p:sp>
        </p:grpSp>
        <p:sp>
          <p:nvSpPr>
            <p:cNvPr id="21" name="Shape 153">
              <a:extLst>
                <a:ext uri="{FF2B5EF4-FFF2-40B4-BE49-F238E27FC236}">
                  <a16:creationId xmlns:a16="http://schemas.microsoft.com/office/drawing/2014/main" xmlns="" id="{140476C4-8DCE-4A78-B732-15E1D93F1A47}"/>
                </a:ext>
              </a:extLst>
            </p:cNvPr>
            <p:cNvSpPr txBox="1"/>
            <p:nvPr/>
          </p:nvSpPr>
          <p:spPr>
            <a:xfrm rot="21599317">
              <a:off x="5148322" y="489176"/>
              <a:ext cx="2128522" cy="6077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Open Sans"/>
                  <a:ea typeface="Open Sans"/>
                  <a:cs typeface="Open Sans"/>
                  <a:sym typeface="Open Sans"/>
                </a:rPr>
                <a:t>steam</a:t>
              </a:r>
              <a:endParaRPr dirty="0">
                <a:latin typeface="Open Sans"/>
                <a:ea typeface="Open Sans"/>
                <a:cs typeface="Open Sans"/>
                <a:sym typeface="Open Sans"/>
              </a:endParaRPr>
            </a:p>
          </p:txBody>
        </p:sp>
        <p:cxnSp>
          <p:nvCxnSpPr>
            <p:cNvPr id="22" name="Shape 154">
              <a:extLst>
                <a:ext uri="{FF2B5EF4-FFF2-40B4-BE49-F238E27FC236}">
                  <a16:creationId xmlns:a16="http://schemas.microsoft.com/office/drawing/2014/main" xmlns="" id="{BC9BC939-CCCE-47B7-BFE1-BD4526F993EC}"/>
                </a:ext>
              </a:extLst>
            </p:cNvPr>
            <p:cNvCxnSpPr>
              <a:stCxn id="11" idx="2"/>
              <a:endCxn id="32" idx="0"/>
            </p:cNvCxnSpPr>
            <p:nvPr/>
          </p:nvCxnSpPr>
          <p:spPr>
            <a:xfrm rot="16200000" flipH="1">
              <a:off x="5959044" y="421466"/>
              <a:ext cx="469395" cy="2569421"/>
            </a:xfrm>
            <a:prstGeom prst="bentConnector2">
              <a:avLst/>
            </a:prstGeom>
            <a:noFill/>
            <a:ln w="19050" cap="flat" cmpd="sng">
              <a:solidFill>
                <a:schemeClr val="dk2"/>
              </a:solidFill>
              <a:prstDash val="solid"/>
              <a:round/>
              <a:headEnd type="none" w="med" len="med"/>
              <a:tailEnd type="triangle" w="med" len="med"/>
            </a:ln>
          </p:spPr>
        </p:cxnSp>
        <p:sp>
          <p:nvSpPr>
            <p:cNvPr id="23" name="Shape 156">
              <a:extLst>
                <a:ext uri="{FF2B5EF4-FFF2-40B4-BE49-F238E27FC236}">
                  <a16:creationId xmlns:a16="http://schemas.microsoft.com/office/drawing/2014/main" xmlns="" id="{8CF42124-6BE6-4234-885D-529CE94E0AA9}"/>
                </a:ext>
              </a:extLst>
            </p:cNvPr>
            <p:cNvSpPr/>
            <p:nvPr/>
          </p:nvSpPr>
          <p:spPr>
            <a:xfrm rot="16200000">
              <a:off x="7740732" y="3629403"/>
              <a:ext cx="741311" cy="643290"/>
            </a:xfrm>
            <a:prstGeom prst="triangle">
              <a:avLst>
                <a:gd name="adj" fmla="val 50000"/>
              </a:avLst>
            </a:prstGeom>
            <a:solidFill>
              <a:srgbClr val="B6D7A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Open Sans"/>
                <a:ea typeface="Open Sans"/>
                <a:cs typeface="Open Sans"/>
                <a:sym typeface="Open Sans"/>
              </a:endParaRPr>
            </a:p>
          </p:txBody>
        </p:sp>
        <p:grpSp>
          <p:nvGrpSpPr>
            <p:cNvPr id="24" name="Shape 157">
              <a:extLst>
                <a:ext uri="{FF2B5EF4-FFF2-40B4-BE49-F238E27FC236}">
                  <a16:creationId xmlns:a16="http://schemas.microsoft.com/office/drawing/2014/main" xmlns="" id="{B2FF0F09-2CD2-46BE-A7AF-96480A3EF118}"/>
                </a:ext>
              </a:extLst>
            </p:cNvPr>
            <p:cNvGrpSpPr/>
            <p:nvPr/>
          </p:nvGrpSpPr>
          <p:grpSpPr>
            <a:xfrm>
              <a:off x="7478452" y="1513147"/>
              <a:ext cx="1426483" cy="855456"/>
              <a:chOff x="8034774" y="2506975"/>
              <a:chExt cx="1012501" cy="609300"/>
            </a:xfrm>
          </p:grpSpPr>
          <p:sp>
            <p:nvSpPr>
              <p:cNvPr id="32" name="Shape 155">
                <a:extLst>
                  <a:ext uri="{FF2B5EF4-FFF2-40B4-BE49-F238E27FC236}">
                    <a16:creationId xmlns:a16="http://schemas.microsoft.com/office/drawing/2014/main" xmlns="" id="{7E6D01A6-CF77-44FB-9498-291A7ADDBC4C}"/>
                  </a:ext>
                </a:extLst>
              </p:cNvPr>
              <p:cNvSpPr/>
              <p:nvPr/>
            </p:nvSpPr>
            <p:spPr>
              <a:xfrm rot="-5400000">
                <a:off x="8179374" y="2362375"/>
                <a:ext cx="609300" cy="898500"/>
              </a:xfrm>
              <a:prstGeom prst="trapezoid">
                <a:avLst>
                  <a:gd name="adj" fmla="val 25000"/>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3" name="Shape 158">
                <a:extLst>
                  <a:ext uri="{FF2B5EF4-FFF2-40B4-BE49-F238E27FC236}">
                    <a16:creationId xmlns:a16="http://schemas.microsoft.com/office/drawing/2014/main" xmlns="" id="{FBE9C5F6-1335-4A8C-B248-D74FA13740E0}"/>
                  </a:ext>
                </a:extLst>
              </p:cNvPr>
              <p:cNvSpPr txBox="1"/>
              <p:nvPr/>
            </p:nvSpPr>
            <p:spPr>
              <a:xfrm>
                <a:off x="8225575" y="2536557"/>
                <a:ext cx="821700" cy="274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dirty="0">
                    <a:latin typeface="Open Sans"/>
                    <a:ea typeface="Open Sans"/>
                    <a:cs typeface="Open Sans"/>
                    <a:sym typeface="Open Sans"/>
                  </a:rPr>
                  <a:t>Binary Plant</a:t>
                </a:r>
                <a:endParaRPr dirty="0">
                  <a:latin typeface="Open Sans"/>
                  <a:ea typeface="Open Sans"/>
                  <a:cs typeface="Open Sans"/>
                  <a:sym typeface="Open Sans"/>
                </a:endParaRPr>
              </a:p>
            </p:txBody>
          </p:sp>
        </p:grpSp>
        <p:cxnSp>
          <p:nvCxnSpPr>
            <p:cNvPr id="25" name="Shape 159">
              <a:extLst>
                <a:ext uri="{FF2B5EF4-FFF2-40B4-BE49-F238E27FC236}">
                  <a16:creationId xmlns:a16="http://schemas.microsoft.com/office/drawing/2014/main" xmlns="" id="{07B253AB-8D7A-48E2-8D38-6A8C21BE7255}"/>
                </a:ext>
              </a:extLst>
            </p:cNvPr>
            <p:cNvCxnSpPr>
              <a:stCxn id="12" idx="2"/>
              <a:endCxn id="23" idx="0"/>
            </p:cNvCxnSpPr>
            <p:nvPr/>
          </p:nvCxnSpPr>
          <p:spPr>
            <a:xfrm rot="16200000" flipH="1">
              <a:off x="6147283" y="2308587"/>
              <a:ext cx="408335" cy="2876586"/>
            </a:xfrm>
            <a:prstGeom prst="bentConnector2">
              <a:avLst/>
            </a:prstGeom>
            <a:noFill/>
            <a:ln w="19050" cap="flat" cmpd="sng">
              <a:solidFill>
                <a:schemeClr val="dk2"/>
              </a:solidFill>
              <a:prstDash val="dash"/>
              <a:round/>
              <a:headEnd type="none" w="med" len="med"/>
              <a:tailEnd type="triangle" w="med" len="med"/>
            </a:ln>
          </p:spPr>
        </p:cxnSp>
        <p:sp>
          <p:nvSpPr>
            <p:cNvPr id="26" name="Shape 160">
              <a:extLst>
                <a:ext uri="{FF2B5EF4-FFF2-40B4-BE49-F238E27FC236}">
                  <a16:creationId xmlns:a16="http://schemas.microsoft.com/office/drawing/2014/main" xmlns="" id="{CE0B0986-ADAD-45A5-8F9E-5C5CFF5D0DA0}"/>
                </a:ext>
              </a:extLst>
            </p:cNvPr>
            <p:cNvSpPr txBox="1"/>
            <p:nvPr/>
          </p:nvSpPr>
          <p:spPr>
            <a:xfrm rot="21599317">
              <a:off x="5151647" y="1509924"/>
              <a:ext cx="2128522" cy="6077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Open Sans"/>
                  <a:ea typeface="Open Sans"/>
                  <a:cs typeface="Open Sans"/>
                  <a:sym typeface="Open Sans"/>
                </a:rPr>
                <a:t>water</a:t>
              </a:r>
              <a:endParaRPr dirty="0">
                <a:latin typeface="Open Sans"/>
                <a:ea typeface="Open Sans"/>
                <a:cs typeface="Open Sans"/>
                <a:sym typeface="Open Sans"/>
              </a:endParaRPr>
            </a:p>
            <a:p>
              <a:pPr marL="0" lvl="0" indent="0" algn="l" rtl="0">
                <a:spcBef>
                  <a:spcPts val="0"/>
                </a:spcBef>
                <a:spcAft>
                  <a:spcPts val="0"/>
                </a:spcAft>
                <a:buNone/>
              </a:pPr>
              <a:endParaRPr dirty="0">
                <a:latin typeface="Open Sans"/>
                <a:ea typeface="Open Sans"/>
                <a:cs typeface="Open Sans"/>
                <a:sym typeface="Open Sans"/>
              </a:endParaRPr>
            </a:p>
          </p:txBody>
        </p:sp>
        <p:sp>
          <p:nvSpPr>
            <p:cNvPr id="27" name="Shape 161">
              <a:extLst>
                <a:ext uri="{FF2B5EF4-FFF2-40B4-BE49-F238E27FC236}">
                  <a16:creationId xmlns:a16="http://schemas.microsoft.com/office/drawing/2014/main" xmlns="" id="{4B133C68-A15A-42D1-B935-12DF95C099F8}"/>
                </a:ext>
              </a:extLst>
            </p:cNvPr>
            <p:cNvSpPr txBox="1"/>
            <p:nvPr/>
          </p:nvSpPr>
          <p:spPr>
            <a:xfrm rot="21599317">
              <a:off x="5129479" y="3542923"/>
              <a:ext cx="2128522" cy="6077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Open Sans"/>
                  <a:ea typeface="Open Sans"/>
                  <a:cs typeface="Open Sans"/>
                  <a:sym typeface="Open Sans"/>
                </a:rPr>
                <a:t>water</a:t>
              </a:r>
              <a:endParaRPr dirty="0">
                <a:latin typeface="Open Sans"/>
                <a:ea typeface="Open Sans"/>
                <a:cs typeface="Open Sans"/>
                <a:sym typeface="Open Sans"/>
              </a:endParaRPr>
            </a:p>
          </p:txBody>
        </p:sp>
        <p:sp>
          <p:nvSpPr>
            <p:cNvPr id="28" name="Shape 163">
              <a:extLst>
                <a:ext uri="{FF2B5EF4-FFF2-40B4-BE49-F238E27FC236}">
                  <a16:creationId xmlns:a16="http://schemas.microsoft.com/office/drawing/2014/main" xmlns="" id="{0330B8D1-1217-4CF4-BE96-64E36DFF6AA9}"/>
                </a:ext>
              </a:extLst>
            </p:cNvPr>
            <p:cNvSpPr txBox="1"/>
            <p:nvPr/>
          </p:nvSpPr>
          <p:spPr>
            <a:xfrm rot="21599317">
              <a:off x="5148322" y="2543433"/>
              <a:ext cx="2128522" cy="6077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Open Sans"/>
                  <a:ea typeface="Open Sans"/>
                  <a:cs typeface="Open Sans"/>
                  <a:sym typeface="Open Sans"/>
                </a:rPr>
                <a:t>steam</a:t>
              </a:r>
              <a:endParaRPr>
                <a:latin typeface="Open Sans"/>
                <a:ea typeface="Open Sans"/>
                <a:cs typeface="Open Sans"/>
                <a:sym typeface="Open Sans"/>
              </a:endParaRPr>
            </a:p>
          </p:txBody>
        </p:sp>
        <p:sp>
          <p:nvSpPr>
            <p:cNvPr id="29" name="Shape 150">
              <a:extLst>
                <a:ext uri="{FF2B5EF4-FFF2-40B4-BE49-F238E27FC236}">
                  <a16:creationId xmlns:a16="http://schemas.microsoft.com/office/drawing/2014/main" xmlns="" id="{B9B77983-75E8-4728-B8C2-0DE4FC36AC5D}"/>
                </a:ext>
              </a:extLst>
            </p:cNvPr>
            <p:cNvSpPr txBox="1"/>
            <p:nvPr/>
          </p:nvSpPr>
          <p:spPr>
            <a:xfrm rot="1727923">
              <a:off x="2821362" y="2170056"/>
              <a:ext cx="2128374" cy="607774"/>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dirty="0">
                  <a:latin typeface="Open Sans"/>
                  <a:ea typeface="Open Sans"/>
                  <a:cs typeface="Open Sans"/>
                  <a:sym typeface="Open Sans"/>
                </a:rPr>
                <a:t>steam &amp; water</a:t>
              </a:r>
              <a:endParaRPr dirty="0">
                <a:latin typeface="Open Sans"/>
                <a:ea typeface="Open Sans"/>
                <a:cs typeface="Open Sans"/>
                <a:sym typeface="Open Sans"/>
              </a:endParaRPr>
            </a:p>
          </p:txBody>
        </p:sp>
        <p:sp>
          <p:nvSpPr>
            <p:cNvPr id="30" name="Shape 162">
              <a:extLst>
                <a:ext uri="{FF2B5EF4-FFF2-40B4-BE49-F238E27FC236}">
                  <a16:creationId xmlns:a16="http://schemas.microsoft.com/office/drawing/2014/main" xmlns="" id="{BA5B029A-79DC-48F9-A958-181D7B90F224}"/>
                </a:ext>
              </a:extLst>
            </p:cNvPr>
            <p:cNvSpPr txBox="1"/>
            <p:nvPr/>
          </p:nvSpPr>
          <p:spPr>
            <a:xfrm>
              <a:off x="7574397" y="4298952"/>
              <a:ext cx="1717272" cy="80786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dirty="0">
                  <a:latin typeface="Open Sans"/>
                  <a:ea typeface="Open Sans"/>
                  <a:cs typeface="Open Sans"/>
                  <a:sym typeface="Open Sans"/>
                </a:rPr>
                <a:t>reinjection, prawn farm, etc.</a:t>
              </a:r>
              <a:endParaRPr dirty="0">
                <a:latin typeface="Open Sans"/>
                <a:ea typeface="Open Sans"/>
                <a:cs typeface="Open Sans"/>
                <a:sym typeface="Open Sans"/>
              </a:endParaRPr>
            </a:p>
          </p:txBody>
        </p:sp>
        <p:cxnSp>
          <p:nvCxnSpPr>
            <p:cNvPr id="31" name="Connector: Elbow 30">
              <a:extLst>
                <a:ext uri="{FF2B5EF4-FFF2-40B4-BE49-F238E27FC236}">
                  <a16:creationId xmlns:a16="http://schemas.microsoft.com/office/drawing/2014/main" xmlns="" id="{4AF5E0AF-1162-4A4D-BD06-52A71C328EF3}"/>
                </a:ext>
              </a:extLst>
            </p:cNvPr>
            <p:cNvCxnSpPr>
              <a:cxnSpLocks/>
              <a:stCxn id="32" idx="2"/>
              <a:endCxn id="23" idx="3"/>
            </p:cNvCxnSpPr>
            <p:nvPr/>
          </p:nvCxnSpPr>
          <p:spPr>
            <a:xfrm flipH="1">
              <a:off x="8433033" y="1940875"/>
              <a:ext cx="311289" cy="2010173"/>
            </a:xfrm>
            <a:prstGeom prst="bentConnector3">
              <a:avLst>
                <a:gd name="adj1" fmla="val -154388"/>
              </a:avLst>
            </a:prstGeom>
            <a:noFill/>
            <a:ln w="19050" cap="flat" cmpd="sng">
              <a:solidFill>
                <a:schemeClr val="dk2"/>
              </a:solidFill>
              <a:prstDash val="solid"/>
              <a:round/>
              <a:headEnd type="none" w="med" len="med"/>
              <a:tailEnd type="triangle" w="med" len="med"/>
            </a:ln>
          </p:spPr>
        </p:cxnSp>
      </p:grpSp>
      <p:sp>
        <p:nvSpPr>
          <p:cNvPr id="336" name="Google Shape;336;p21"/>
          <p:cNvSpPr txBox="1">
            <a:spLocks noGrp="1"/>
          </p:cNvSpPr>
          <p:nvPr>
            <p:ph type="title"/>
          </p:nvPr>
        </p:nvSpPr>
        <p:spPr>
          <a:xfrm>
            <a:off x="628650" y="274638"/>
            <a:ext cx="7886700" cy="9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a:latin typeface="Open Sans"/>
                <a:ea typeface="Open Sans"/>
                <a:cs typeface="Open Sans"/>
                <a:sym typeface="Open Sans"/>
              </a:rPr>
              <a:t>Decision Variables</a:t>
            </a:r>
            <a:endParaRPr b="1">
              <a:latin typeface="Open Sans"/>
              <a:ea typeface="Open Sans"/>
              <a:cs typeface="Open Sans"/>
              <a:sym typeface="Open Sans"/>
            </a:endParaRPr>
          </a:p>
        </p:txBody>
      </p:sp>
      <p:sp>
        <p:nvSpPr>
          <p:cNvPr id="337" name="Google Shape;337;p21"/>
          <p:cNvSpPr txBox="1">
            <a:spLocks noGrp="1"/>
          </p:cNvSpPr>
          <p:nvPr>
            <p:ph type="sldNum" idx="12"/>
          </p:nvPr>
        </p:nvSpPr>
        <p:spPr>
          <a:xfrm>
            <a:off x="7086600" y="4743450"/>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
        <p:nvSpPr>
          <p:cNvPr id="338" name="Google Shape;338;p21"/>
          <p:cNvSpPr/>
          <p:nvPr/>
        </p:nvSpPr>
        <p:spPr>
          <a:xfrm>
            <a:off x="8043302" y="2742750"/>
            <a:ext cx="144000" cy="144000"/>
          </a:xfrm>
          <a:prstGeom prst="ellipse">
            <a:avLst/>
          </a:prstGeom>
          <a:solidFill>
            <a:srgbClr val="4B92D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entury Gothic"/>
              <a:ea typeface="Century Gothic"/>
              <a:cs typeface="Century Gothic"/>
              <a:sym typeface="Century Gothic"/>
            </a:endParaRPr>
          </a:p>
        </p:txBody>
      </p:sp>
      <p:sp>
        <p:nvSpPr>
          <p:cNvPr id="339" name="Google Shape;339;p21"/>
          <p:cNvSpPr/>
          <p:nvPr/>
        </p:nvSpPr>
        <p:spPr>
          <a:xfrm rot="1350831">
            <a:off x="1394990" y="2619626"/>
            <a:ext cx="2419389" cy="734355"/>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40" name="Google Shape;340;p21"/>
          <p:cNvCxnSpPr>
            <a:cxnSpLocks/>
            <a:stCxn id="341" idx="0"/>
          </p:cNvCxnSpPr>
          <p:nvPr/>
        </p:nvCxnSpPr>
        <p:spPr>
          <a:xfrm flipV="1">
            <a:off x="1694857" y="3302025"/>
            <a:ext cx="438743" cy="511500"/>
          </a:xfrm>
          <a:prstGeom prst="straightConnector1">
            <a:avLst/>
          </a:prstGeom>
          <a:noFill/>
          <a:ln w="28575" cap="flat" cmpd="sng">
            <a:solidFill>
              <a:srgbClr val="000000"/>
            </a:solidFill>
            <a:prstDash val="solid"/>
            <a:round/>
            <a:headEnd type="none" w="med" len="med"/>
            <a:tailEnd type="triangle" w="med" len="med"/>
          </a:ln>
        </p:spPr>
      </p:cxnSp>
      <p:sp>
        <p:nvSpPr>
          <p:cNvPr id="341" name="Google Shape;341;p21"/>
          <p:cNvSpPr txBox="1"/>
          <p:nvPr/>
        </p:nvSpPr>
        <p:spPr>
          <a:xfrm>
            <a:off x="223950" y="3813525"/>
            <a:ext cx="2941814" cy="137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Open Sans Light"/>
                <a:ea typeface="Open Sans Light"/>
                <a:cs typeface="Open Sans Light"/>
                <a:sym typeface="Open Sans Light"/>
              </a:rPr>
              <a:t>2 Decision Variables for each arc:</a:t>
            </a:r>
            <a:endParaRPr dirty="0">
              <a:latin typeface="Open Sans Light"/>
              <a:ea typeface="Open Sans Light"/>
              <a:cs typeface="Open Sans Light"/>
              <a:sym typeface="Open Sans Light"/>
            </a:endParaRPr>
          </a:p>
          <a:p>
            <a:pPr marL="0" lvl="0" indent="0" algn="l" rtl="0">
              <a:spcBef>
                <a:spcPts val="0"/>
              </a:spcBef>
              <a:spcAft>
                <a:spcPts val="0"/>
              </a:spcAft>
              <a:buNone/>
            </a:pPr>
            <a:r>
              <a:rPr lang="en-US" dirty="0">
                <a:latin typeface="Open Sans Light"/>
                <a:ea typeface="Open Sans Light"/>
                <a:cs typeface="Open Sans Light"/>
                <a:sym typeface="Open Sans Light"/>
              </a:rPr>
              <a:t>- binary variable </a:t>
            </a:r>
            <a:r>
              <a:rPr lang="en-US" dirty="0">
                <a:solidFill>
                  <a:srgbClr val="222222"/>
                </a:solidFill>
                <a:highlight>
                  <a:schemeClr val="lt1"/>
                </a:highlight>
                <a:latin typeface="Open Sans Light"/>
                <a:ea typeface="Open Sans Light"/>
                <a:cs typeface="Open Sans Light"/>
                <a:sym typeface="Open Sans Light"/>
              </a:rPr>
              <a:t>∈</a:t>
            </a:r>
            <a:r>
              <a:rPr lang="en-US" dirty="0">
                <a:solidFill>
                  <a:schemeClr val="dk1"/>
                </a:solidFill>
                <a:latin typeface="Open Sans Light"/>
                <a:ea typeface="Open Sans Light"/>
                <a:cs typeface="Open Sans Light"/>
                <a:sym typeface="Open Sans Light"/>
              </a:rPr>
              <a:t> {0,1}</a:t>
            </a:r>
            <a:endParaRPr dirty="0">
              <a:latin typeface="Open Sans Light"/>
              <a:ea typeface="Open Sans Light"/>
              <a:cs typeface="Open Sans Light"/>
              <a:sym typeface="Open Sans Light"/>
            </a:endParaRPr>
          </a:p>
          <a:p>
            <a:pPr marL="0" lvl="0" indent="0" algn="l" rtl="0">
              <a:spcBef>
                <a:spcPts val="0"/>
              </a:spcBef>
              <a:spcAft>
                <a:spcPts val="0"/>
              </a:spcAft>
              <a:buNone/>
            </a:pPr>
            <a:r>
              <a:rPr lang="en-US" dirty="0">
                <a:latin typeface="Open Sans Light"/>
                <a:ea typeface="Open Sans Light"/>
                <a:cs typeface="Open Sans Light"/>
                <a:sym typeface="Open Sans Light"/>
              </a:rPr>
              <a:t>- continuous variable </a:t>
            </a:r>
            <a:r>
              <a:rPr lang="en-US" dirty="0">
                <a:solidFill>
                  <a:srgbClr val="222222"/>
                </a:solidFill>
                <a:highlight>
                  <a:schemeClr val="lt1"/>
                </a:highlight>
                <a:latin typeface="Open Sans Light"/>
                <a:ea typeface="Open Sans Light"/>
                <a:cs typeface="Open Sans Light"/>
                <a:sym typeface="Open Sans Light"/>
              </a:rPr>
              <a:t>∈</a:t>
            </a:r>
            <a:r>
              <a:rPr lang="en-US" dirty="0">
                <a:latin typeface="Open Sans Light"/>
                <a:ea typeface="Open Sans Light"/>
                <a:cs typeface="Open Sans Light"/>
                <a:sym typeface="Open Sans Light"/>
              </a:rPr>
              <a:t> (0,1)</a:t>
            </a:r>
            <a:endParaRPr dirty="0">
              <a:latin typeface="Open Sans Light"/>
              <a:ea typeface="Open Sans Light"/>
              <a:cs typeface="Open Sans Light"/>
              <a:sym typeface="Open Sans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grpSp>
        <p:nvGrpSpPr>
          <p:cNvPr id="9" name="Group 8">
            <a:extLst>
              <a:ext uri="{FF2B5EF4-FFF2-40B4-BE49-F238E27FC236}">
                <a16:creationId xmlns:a16="http://schemas.microsoft.com/office/drawing/2014/main" xmlns="" id="{684ABDE1-CA94-49F1-B17B-986BB0FE34DE}"/>
              </a:ext>
            </a:extLst>
          </p:cNvPr>
          <p:cNvGrpSpPr/>
          <p:nvPr/>
        </p:nvGrpSpPr>
        <p:grpSpPr>
          <a:xfrm>
            <a:off x="1108426" y="1295139"/>
            <a:ext cx="5785575" cy="3742484"/>
            <a:chOff x="1926037" y="342245"/>
            <a:chExt cx="7365632" cy="4764567"/>
          </a:xfrm>
        </p:grpSpPr>
        <p:sp>
          <p:nvSpPr>
            <p:cNvPr id="10" name="Shape 130">
              <a:extLst>
                <a:ext uri="{FF2B5EF4-FFF2-40B4-BE49-F238E27FC236}">
                  <a16:creationId xmlns:a16="http://schemas.microsoft.com/office/drawing/2014/main" xmlns="" id="{DFD8443D-3C32-45B6-BB6B-DE9B43CEE37C}"/>
                </a:ext>
              </a:extLst>
            </p:cNvPr>
            <p:cNvSpPr/>
            <p:nvPr/>
          </p:nvSpPr>
          <p:spPr>
            <a:xfrm>
              <a:off x="1926037" y="1578705"/>
              <a:ext cx="643290" cy="641065"/>
            </a:xfrm>
            <a:prstGeom prst="ellipse">
              <a:avLst/>
            </a:prstGeom>
            <a:solidFill>
              <a:srgbClr val="FCE5CD"/>
            </a:solidFill>
            <a:ln w="19050"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a:spcBef>
                  <a:spcPts val="0"/>
                </a:spcBef>
                <a:spcAft>
                  <a:spcPts val="0"/>
                </a:spcAft>
                <a:buNone/>
              </a:pPr>
              <a:r>
                <a:rPr lang="en-US" dirty="0">
                  <a:latin typeface="Open Sans"/>
                  <a:ea typeface="Open Sans"/>
                  <a:cs typeface="Open Sans"/>
                  <a:sym typeface="Open Sans"/>
                </a:rPr>
                <a:t>Well</a:t>
              </a:r>
              <a:endParaRPr dirty="0">
                <a:latin typeface="Open Sans"/>
                <a:ea typeface="Open Sans"/>
                <a:cs typeface="Open Sans"/>
                <a:sym typeface="Open Sans"/>
              </a:endParaRPr>
            </a:p>
          </p:txBody>
        </p:sp>
        <p:sp>
          <p:nvSpPr>
            <p:cNvPr id="11" name="Shape 136">
              <a:extLst>
                <a:ext uri="{FF2B5EF4-FFF2-40B4-BE49-F238E27FC236}">
                  <a16:creationId xmlns:a16="http://schemas.microsoft.com/office/drawing/2014/main" xmlns="" id="{AC6EE97B-8AC0-43A8-BF8F-F8E4BCFE34DD}"/>
                </a:ext>
              </a:extLst>
            </p:cNvPr>
            <p:cNvSpPr/>
            <p:nvPr/>
          </p:nvSpPr>
          <p:spPr>
            <a:xfrm>
              <a:off x="4587386" y="342245"/>
              <a:ext cx="643290" cy="1129235"/>
            </a:xfrm>
            <a:prstGeom prst="roundRect">
              <a:avLst>
                <a:gd name="adj" fmla="val 16667"/>
              </a:avLst>
            </a:prstGeom>
            <a:solidFill>
              <a:srgbClr val="C9DAF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US" dirty="0">
                  <a:latin typeface="Open Sans"/>
                  <a:ea typeface="Open Sans"/>
                  <a:cs typeface="Open Sans"/>
                  <a:sym typeface="Open Sans"/>
                </a:rPr>
                <a:t>FP1</a:t>
              </a:r>
              <a:endParaRPr dirty="0">
                <a:latin typeface="Open Sans"/>
                <a:ea typeface="Open Sans"/>
                <a:cs typeface="Open Sans"/>
                <a:sym typeface="Open Sans"/>
              </a:endParaRPr>
            </a:p>
          </p:txBody>
        </p:sp>
        <p:sp>
          <p:nvSpPr>
            <p:cNvPr id="12" name="Shape 137">
              <a:extLst>
                <a:ext uri="{FF2B5EF4-FFF2-40B4-BE49-F238E27FC236}">
                  <a16:creationId xmlns:a16="http://schemas.microsoft.com/office/drawing/2014/main" xmlns="" id="{F54F7B3E-951B-4F99-AD61-EFF8930C058D}"/>
                </a:ext>
              </a:extLst>
            </p:cNvPr>
            <p:cNvSpPr/>
            <p:nvPr/>
          </p:nvSpPr>
          <p:spPr>
            <a:xfrm>
              <a:off x="4591512" y="2413478"/>
              <a:ext cx="643290" cy="1129235"/>
            </a:xfrm>
            <a:prstGeom prst="roundRect">
              <a:avLst>
                <a:gd name="adj" fmla="val 16667"/>
              </a:avLst>
            </a:prstGeom>
            <a:solidFill>
              <a:srgbClr val="C9DAF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US">
                  <a:latin typeface="Open Sans"/>
                  <a:ea typeface="Open Sans"/>
                  <a:cs typeface="Open Sans"/>
                  <a:sym typeface="Open Sans"/>
                </a:rPr>
                <a:t>FP2</a:t>
              </a:r>
              <a:endParaRPr>
                <a:latin typeface="Open Sans"/>
                <a:ea typeface="Open Sans"/>
                <a:cs typeface="Open Sans"/>
                <a:sym typeface="Open Sans"/>
              </a:endParaRPr>
            </a:p>
          </p:txBody>
        </p:sp>
        <p:cxnSp>
          <p:nvCxnSpPr>
            <p:cNvPr id="13" name="Shape 138">
              <a:extLst>
                <a:ext uri="{FF2B5EF4-FFF2-40B4-BE49-F238E27FC236}">
                  <a16:creationId xmlns:a16="http://schemas.microsoft.com/office/drawing/2014/main" xmlns="" id="{4CE14A66-27C4-4705-926D-D1F447E96D21}"/>
                </a:ext>
              </a:extLst>
            </p:cNvPr>
            <p:cNvCxnSpPr>
              <a:stCxn id="10" idx="6"/>
              <a:endCxn id="11" idx="1"/>
            </p:cNvCxnSpPr>
            <p:nvPr/>
          </p:nvCxnSpPr>
          <p:spPr>
            <a:xfrm flipV="1">
              <a:off x="2569327" y="906863"/>
              <a:ext cx="2018059" cy="992375"/>
            </a:xfrm>
            <a:prstGeom prst="straightConnector1">
              <a:avLst/>
            </a:prstGeom>
            <a:noFill/>
            <a:ln w="19050" cap="flat" cmpd="sng">
              <a:solidFill>
                <a:schemeClr val="dk2"/>
              </a:solidFill>
              <a:prstDash val="solid"/>
              <a:round/>
              <a:headEnd type="none" w="med" len="med"/>
              <a:tailEnd type="triangle" w="med" len="med"/>
            </a:ln>
          </p:spPr>
        </p:cxnSp>
        <p:sp>
          <p:nvSpPr>
            <p:cNvPr id="14" name="Shape 144">
              <a:extLst>
                <a:ext uri="{FF2B5EF4-FFF2-40B4-BE49-F238E27FC236}">
                  <a16:creationId xmlns:a16="http://schemas.microsoft.com/office/drawing/2014/main" xmlns="" id="{B7C5769B-7522-4343-AFB8-222AB1AA1EE5}"/>
                </a:ext>
              </a:extLst>
            </p:cNvPr>
            <p:cNvSpPr/>
            <p:nvPr/>
          </p:nvSpPr>
          <p:spPr>
            <a:xfrm rot="16200000">
              <a:off x="7683660" y="249043"/>
              <a:ext cx="855456" cy="1265870"/>
            </a:xfrm>
            <a:prstGeom prst="trapezoid">
              <a:avLst>
                <a:gd name="adj" fmla="val 25000"/>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5" name="Shape 146">
              <a:extLst>
                <a:ext uri="{FF2B5EF4-FFF2-40B4-BE49-F238E27FC236}">
                  <a16:creationId xmlns:a16="http://schemas.microsoft.com/office/drawing/2014/main" xmlns="" id="{AF5D8F58-4B74-4699-AF6D-7130EBC99FE0}"/>
                </a:ext>
              </a:extLst>
            </p:cNvPr>
            <p:cNvCxnSpPr>
              <a:stCxn id="11" idx="3"/>
              <a:endCxn id="14" idx="0"/>
            </p:cNvCxnSpPr>
            <p:nvPr/>
          </p:nvCxnSpPr>
          <p:spPr>
            <a:xfrm flipV="1">
              <a:off x="5230676" y="881978"/>
              <a:ext cx="2247777" cy="24885"/>
            </a:xfrm>
            <a:prstGeom prst="straightConnector1">
              <a:avLst/>
            </a:prstGeom>
            <a:noFill/>
            <a:ln w="19050" cap="flat" cmpd="sng">
              <a:solidFill>
                <a:schemeClr val="dk2"/>
              </a:solidFill>
              <a:prstDash val="solid"/>
              <a:round/>
              <a:headEnd type="none" w="med" len="med"/>
              <a:tailEnd type="triangle" w="med" len="med"/>
            </a:ln>
          </p:spPr>
        </p:cxnSp>
        <p:cxnSp>
          <p:nvCxnSpPr>
            <p:cNvPr id="16" name="Shape 147">
              <a:extLst>
                <a:ext uri="{FF2B5EF4-FFF2-40B4-BE49-F238E27FC236}">
                  <a16:creationId xmlns:a16="http://schemas.microsoft.com/office/drawing/2014/main" xmlns="" id="{542A6631-84C8-450C-B8AA-991B5B4977B1}"/>
                </a:ext>
              </a:extLst>
            </p:cNvPr>
            <p:cNvCxnSpPr>
              <a:stCxn id="12" idx="3"/>
              <a:endCxn id="34" idx="0"/>
            </p:cNvCxnSpPr>
            <p:nvPr/>
          </p:nvCxnSpPr>
          <p:spPr>
            <a:xfrm flipV="1">
              <a:off x="5234802" y="2974498"/>
              <a:ext cx="2237580" cy="3598"/>
            </a:xfrm>
            <a:prstGeom prst="straightConnector1">
              <a:avLst/>
            </a:prstGeom>
            <a:noFill/>
            <a:ln w="19050" cap="flat" cmpd="sng">
              <a:solidFill>
                <a:schemeClr val="dk2"/>
              </a:solidFill>
              <a:prstDash val="dash"/>
              <a:round/>
              <a:headEnd type="none" w="med" len="med"/>
              <a:tailEnd type="triangle" w="med" len="med"/>
            </a:ln>
          </p:spPr>
        </p:cxnSp>
        <p:cxnSp>
          <p:nvCxnSpPr>
            <p:cNvPr id="17" name="Shape 148">
              <a:extLst>
                <a:ext uri="{FF2B5EF4-FFF2-40B4-BE49-F238E27FC236}">
                  <a16:creationId xmlns:a16="http://schemas.microsoft.com/office/drawing/2014/main" xmlns="" id="{A862CE26-78B5-4B49-93A8-626F2E0511F8}"/>
                </a:ext>
              </a:extLst>
            </p:cNvPr>
            <p:cNvCxnSpPr>
              <a:cxnSpLocks/>
              <a:stCxn id="10" idx="6"/>
              <a:endCxn id="12" idx="1"/>
            </p:cNvCxnSpPr>
            <p:nvPr/>
          </p:nvCxnSpPr>
          <p:spPr>
            <a:xfrm>
              <a:off x="2569327" y="1899238"/>
              <a:ext cx="2022185" cy="1078858"/>
            </a:xfrm>
            <a:prstGeom prst="straightConnector1">
              <a:avLst/>
            </a:prstGeom>
            <a:noFill/>
            <a:ln w="19050" cap="flat" cmpd="sng">
              <a:solidFill>
                <a:schemeClr val="dk2"/>
              </a:solidFill>
              <a:prstDash val="dash"/>
              <a:round/>
              <a:headEnd type="none" w="med" len="med"/>
              <a:tailEnd type="triangle" w="med" len="med"/>
            </a:ln>
          </p:spPr>
        </p:cxnSp>
        <p:sp>
          <p:nvSpPr>
            <p:cNvPr id="18" name="Shape 150">
              <a:extLst>
                <a:ext uri="{FF2B5EF4-FFF2-40B4-BE49-F238E27FC236}">
                  <a16:creationId xmlns:a16="http://schemas.microsoft.com/office/drawing/2014/main" xmlns="" id="{080C29B6-87DE-4058-B0EE-B3A2E686E4A9}"/>
                </a:ext>
              </a:extLst>
            </p:cNvPr>
            <p:cNvSpPr txBox="1"/>
            <p:nvPr/>
          </p:nvSpPr>
          <p:spPr>
            <a:xfrm rot="20087643">
              <a:off x="2801405" y="877278"/>
              <a:ext cx="2128374" cy="607774"/>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dirty="0">
                  <a:latin typeface="Open Sans"/>
                  <a:ea typeface="Open Sans"/>
                  <a:cs typeface="Open Sans"/>
                  <a:sym typeface="Open Sans"/>
                </a:rPr>
                <a:t>steam &amp; water</a:t>
              </a:r>
              <a:endParaRPr dirty="0">
                <a:latin typeface="Open Sans"/>
                <a:ea typeface="Open Sans"/>
                <a:cs typeface="Open Sans"/>
                <a:sym typeface="Open Sans"/>
              </a:endParaRPr>
            </a:p>
          </p:txBody>
        </p:sp>
        <p:sp>
          <p:nvSpPr>
            <p:cNvPr id="19" name="Shape 151">
              <a:extLst>
                <a:ext uri="{FF2B5EF4-FFF2-40B4-BE49-F238E27FC236}">
                  <a16:creationId xmlns:a16="http://schemas.microsoft.com/office/drawing/2014/main" xmlns="" id="{79CE6925-BBDC-429E-8DA6-02C9AD7D0EED}"/>
                </a:ext>
              </a:extLst>
            </p:cNvPr>
            <p:cNvSpPr txBox="1"/>
            <p:nvPr/>
          </p:nvSpPr>
          <p:spPr>
            <a:xfrm>
              <a:off x="7747266" y="488965"/>
              <a:ext cx="1157669" cy="385397"/>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dirty="0">
                  <a:latin typeface="Open Sans"/>
                  <a:ea typeface="Open Sans"/>
                  <a:cs typeface="Open Sans"/>
                  <a:sym typeface="Open Sans"/>
                </a:rPr>
                <a:t>Power Plant 1</a:t>
              </a:r>
              <a:endParaRPr dirty="0">
                <a:latin typeface="Open Sans"/>
                <a:ea typeface="Open Sans"/>
                <a:cs typeface="Open Sans"/>
                <a:sym typeface="Open Sans"/>
              </a:endParaRPr>
            </a:p>
          </p:txBody>
        </p:sp>
        <p:grpSp>
          <p:nvGrpSpPr>
            <p:cNvPr id="20" name="Group 19">
              <a:extLst>
                <a:ext uri="{FF2B5EF4-FFF2-40B4-BE49-F238E27FC236}">
                  <a16:creationId xmlns:a16="http://schemas.microsoft.com/office/drawing/2014/main" xmlns="" id="{B4FF1479-AA08-4604-A356-73272993E3ED}"/>
                </a:ext>
              </a:extLst>
            </p:cNvPr>
            <p:cNvGrpSpPr/>
            <p:nvPr/>
          </p:nvGrpSpPr>
          <p:grpSpPr>
            <a:xfrm>
              <a:off x="7472382" y="2570568"/>
              <a:ext cx="1389007" cy="807860"/>
              <a:chOff x="7037615" y="4265805"/>
              <a:chExt cx="1389007" cy="807860"/>
            </a:xfrm>
          </p:grpSpPr>
          <p:sp>
            <p:nvSpPr>
              <p:cNvPr id="34" name="Shape 145">
                <a:extLst>
                  <a:ext uri="{FF2B5EF4-FFF2-40B4-BE49-F238E27FC236}">
                    <a16:creationId xmlns:a16="http://schemas.microsoft.com/office/drawing/2014/main" xmlns="" id="{7E6A14F1-83EF-4752-8669-37D05BFECC41}"/>
                  </a:ext>
                </a:extLst>
              </p:cNvPr>
              <p:cNvSpPr/>
              <p:nvPr/>
            </p:nvSpPr>
            <p:spPr>
              <a:xfrm rot="16200000">
                <a:off x="7278032" y="4025388"/>
                <a:ext cx="807860" cy="1288694"/>
              </a:xfrm>
              <a:prstGeom prst="trapezoid">
                <a:avLst>
                  <a:gd name="adj" fmla="val 25000"/>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152">
                <a:extLst>
                  <a:ext uri="{FF2B5EF4-FFF2-40B4-BE49-F238E27FC236}">
                    <a16:creationId xmlns:a16="http://schemas.microsoft.com/office/drawing/2014/main" xmlns="" id="{C2F68E9F-4E28-45A4-AB12-61B9772C7A5C}"/>
                  </a:ext>
                </a:extLst>
              </p:cNvPr>
              <p:cNvSpPr txBox="1"/>
              <p:nvPr/>
            </p:nvSpPr>
            <p:spPr>
              <a:xfrm>
                <a:off x="7268953" y="4288879"/>
                <a:ext cx="1157669" cy="385397"/>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a:latin typeface="Open Sans"/>
                    <a:ea typeface="Open Sans"/>
                    <a:cs typeface="Open Sans"/>
                    <a:sym typeface="Open Sans"/>
                  </a:rPr>
                  <a:t>Power Plant 2</a:t>
                </a:r>
                <a:endParaRPr>
                  <a:latin typeface="Open Sans"/>
                  <a:ea typeface="Open Sans"/>
                  <a:cs typeface="Open Sans"/>
                  <a:sym typeface="Open Sans"/>
                </a:endParaRPr>
              </a:p>
            </p:txBody>
          </p:sp>
        </p:grpSp>
        <p:sp>
          <p:nvSpPr>
            <p:cNvPr id="21" name="Shape 153">
              <a:extLst>
                <a:ext uri="{FF2B5EF4-FFF2-40B4-BE49-F238E27FC236}">
                  <a16:creationId xmlns:a16="http://schemas.microsoft.com/office/drawing/2014/main" xmlns="" id="{D00794ED-6E6D-422E-8794-52BABB777F6D}"/>
                </a:ext>
              </a:extLst>
            </p:cNvPr>
            <p:cNvSpPr txBox="1"/>
            <p:nvPr/>
          </p:nvSpPr>
          <p:spPr>
            <a:xfrm rot="21599317">
              <a:off x="5148322" y="489176"/>
              <a:ext cx="2128522" cy="6077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Open Sans"/>
                  <a:ea typeface="Open Sans"/>
                  <a:cs typeface="Open Sans"/>
                  <a:sym typeface="Open Sans"/>
                </a:rPr>
                <a:t>steam</a:t>
              </a:r>
              <a:endParaRPr dirty="0">
                <a:latin typeface="Open Sans"/>
                <a:ea typeface="Open Sans"/>
                <a:cs typeface="Open Sans"/>
                <a:sym typeface="Open Sans"/>
              </a:endParaRPr>
            </a:p>
          </p:txBody>
        </p:sp>
        <p:cxnSp>
          <p:nvCxnSpPr>
            <p:cNvPr id="22" name="Shape 154">
              <a:extLst>
                <a:ext uri="{FF2B5EF4-FFF2-40B4-BE49-F238E27FC236}">
                  <a16:creationId xmlns:a16="http://schemas.microsoft.com/office/drawing/2014/main" xmlns="" id="{B23F46BD-C27F-4528-A1B3-4F19BBF061AA}"/>
                </a:ext>
              </a:extLst>
            </p:cNvPr>
            <p:cNvCxnSpPr>
              <a:stCxn id="11" idx="2"/>
              <a:endCxn id="32" idx="0"/>
            </p:cNvCxnSpPr>
            <p:nvPr/>
          </p:nvCxnSpPr>
          <p:spPr>
            <a:xfrm rot="16200000" flipH="1">
              <a:off x="5959044" y="421466"/>
              <a:ext cx="469395" cy="2569421"/>
            </a:xfrm>
            <a:prstGeom prst="bentConnector2">
              <a:avLst/>
            </a:prstGeom>
            <a:noFill/>
            <a:ln w="19050" cap="flat" cmpd="sng">
              <a:solidFill>
                <a:schemeClr val="dk2"/>
              </a:solidFill>
              <a:prstDash val="solid"/>
              <a:round/>
              <a:headEnd type="none" w="med" len="med"/>
              <a:tailEnd type="triangle" w="med" len="med"/>
            </a:ln>
          </p:spPr>
        </p:cxnSp>
        <p:sp>
          <p:nvSpPr>
            <p:cNvPr id="23" name="Shape 156">
              <a:extLst>
                <a:ext uri="{FF2B5EF4-FFF2-40B4-BE49-F238E27FC236}">
                  <a16:creationId xmlns:a16="http://schemas.microsoft.com/office/drawing/2014/main" xmlns="" id="{1327C738-56C2-489B-97B2-7572F868ADC9}"/>
                </a:ext>
              </a:extLst>
            </p:cNvPr>
            <p:cNvSpPr/>
            <p:nvPr/>
          </p:nvSpPr>
          <p:spPr>
            <a:xfrm rot="16200000">
              <a:off x="7740732" y="3629403"/>
              <a:ext cx="741311" cy="643290"/>
            </a:xfrm>
            <a:prstGeom prst="triangle">
              <a:avLst>
                <a:gd name="adj" fmla="val 50000"/>
              </a:avLst>
            </a:prstGeom>
            <a:solidFill>
              <a:srgbClr val="B6D7A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Open Sans"/>
                <a:ea typeface="Open Sans"/>
                <a:cs typeface="Open Sans"/>
                <a:sym typeface="Open Sans"/>
              </a:endParaRPr>
            </a:p>
          </p:txBody>
        </p:sp>
        <p:grpSp>
          <p:nvGrpSpPr>
            <p:cNvPr id="24" name="Shape 157">
              <a:extLst>
                <a:ext uri="{FF2B5EF4-FFF2-40B4-BE49-F238E27FC236}">
                  <a16:creationId xmlns:a16="http://schemas.microsoft.com/office/drawing/2014/main" xmlns="" id="{A304EA7C-0613-4F9B-9141-67778F4F98D1}"/>
                </a:ext>
              </a:extLst>
            </p:cNvPr>
            <p:cNvGrpSpPr/>
            <p:nvPr/>
          </p:nvGrpSpPr>
          <p:grpSpPr>
            <a:xfrm>
              <a:off x="7478452" y="1513147"/>
              <a:ext cx="1426483" cy="855456"/>
              <a:chOff x="8034774" y="2506975"/>
              <a:chExt cx="1012501" cy="609300"/>
            </a:xfrm>
          </p:grpSpPr>
          <p:sp>
            <p:nvSpPr>
              <p:cNvPr id="32" name="Shape 155">
                <a:extLst>
                  <a:ext uri="{FF2B5EF4-FFF2-40B4-BE49-F238E27FC236}">
                    <a16:creationId xmlns:a16="http://schemas.microsoft.com/office/drawing/2014/main" xmlns="" id="{1A74A743-E97B-41D7-A422-8F3A8BD9B9C6}"/>
                  </a:ext>
                </a:extLst>
              </p:cNvPr>
              <p:cNvSpPr/>
              <p:nvPr/>
            </p:nvSpPr>
            <p:spPr>
              <a:xfrm rot="-5400000">
                <a:off x="8179374" y="2362375"/>
                <a:ext cx="609300" cy="898500"/>
              </a:xfrm>
              <a:prstGeom prst="trapezoid">
                <a:avLst>
                  <a:gd name="adj" fmla="val 25000"/>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3" name="Shape 158">
                <a:extLst>
                  <a:ext uri="{FF2B5EF4-FFF2-40B4-BE49-F238E27FC236}">
                    <a16:creationId xmlns:a16="http://schemas.microsoft.com/office/drawing/2014/main" xmlns="" id="{3044C4CC-928D-4420-9B85-12B89E513DBC}"/>
                  </a:ext>
                </a:extLst>
              </p:cNvPr>
              <p:cNvSpPr txBox="1"/>
              <p:nvPr/>
            </p:nvSpPr>
            <p:spPr>
              <a:xfrm>
                <a:off x="8225575" y="2536557"/>
                <a:ext cx="821700" cy="274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dirty="0">
                    <a:latin typeface="Open Sans"/>
                    <a:ea typeface="Open Sans"/>
                    <a:cs typeface="Open Sans"/>
                    <a:sym typeface="Open Sans"/>
                  </a:rPr>
                  <a:t>Binary Plant</a:t>
                </a:r>
                <a:endParaRPr dirty="0">
                  <a:latin typeface="Open Sans"/>
                  <a:ea typeface="Open Sans"/>
                  <a:cs typeface="Open Sans"/>
                  <a:sym typeface="Open Sans"/>
                </a:endParaRPr>
              </a:p>
            </p:txBody>
          </p:sp>
        </p:grpSp>
        <p:cxnSp>
          <p:nvCxnSpPr>
            <p:cNvPr id="25" name="Shape 159">
              <a:extLst>
                <a:ext uri="{FF2B5EF4-FFF2-40B4-BE49-F238E27FC236}">
                  <a16:creationId xmlns:a16="http://schemas.microsoft.com/office/drawing/2014/main" xmlns="" id="{FF1FDC09-B52F-4D96-A2BD-C5EA2F19AE92}"/>
                </a:ext>
              </a:extLst>
            </p:cNvPr>
            <p:cNvCxnSpPr>
              <a:stCxn id="12" idx="2"/>
              <a:endCxn id="23" idx="0"/>
            </p:cNvCxnSpPr>
            <p:nvPr/>
          </p:nvCxnSpPr>
          <p:spPr>
            <a:xfrm rot="16200000" flipH="1">
              <a:off x="6147283" y="2308587"/>
              <a:ext cx="408335" cy="2876586"/>
            </a:xfrm>
            <a:prstGeom prst="bentConnector2">
              <a:avLst/>
            </a:prstGeom>
            <a:noFill/>
            <a:ln w="19050" cap="flat" cmpd="sng">
              <a:solidFill>
                <a:schemeClr val="dk2"/>
              </a:solidFill>
              <a:prstDash val="dash"/>
              <a:round/>
              <a:headEnd type="none" w="med" len="med"/>
              <a:tailEnd type="triangle" w="med" len="med"/>
            </a:ln>
          </p:spPr>
        </p:cxnSp>
        <p:sp>
          <p:nvSpPr>
            <p:cNvPr id="26" name="Shape 160">
              <a:extLst>
                <a:ext uri="{FF2B5EF4-FFF2-40B4-BE49-F238E27FC236}">
                  <a16:creationId xmlns:a16="http://schemas.microsoft.com/office/drawing/2014/main" xmlns="" id="{DD666AB4-A072-4592-820A-F170E088E1C3}"/>
                </a:ext>
              </a:extLst>
            </p:cNvPr>
            <p:cNvSpPr txBox="1"/>
            <p:nvPr/>
          </p:nvSpPr>
          <p:spPr>
            <a:xfrm rot="21599317">
              <a:off x="5151647" y="1509924"/>
              <a:ext cx="2128522" cy="6077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Open Sans"/>
                  <a:ea typeface="Open Sans"/>
                  <a:cs typeface="Open Sans"/>
                  <a:sym typeface="Open Sans"/>
                </a:rPr>
                <a:t>water</a:t>
              </a:r>
              <a:endParaRPr dirty="0">
                <a:latin typeface="Open Sans"/>
                <a:ea typeface="Open Sans"/>
                <a:cs typeface="Open Sans"/>
                <a:sym typeface="Open Sans"/>
              </a:endParaRPr>
            </a:p>
            <a:p>
              <a:pPr marL="0" lvl="0" indent="0" algn="l" rtl="0">
                <a:spcBef>
                  <a:spcPts val="0"/>
                </a:spcBef>
                <a:spcAft>
                  <a:spcPts val="0"/>
                </a:spcAft>
                <a:buNone/>
              </a:pPr>
              <a:endParaRPr dirty="0">
                <a:latin typeface="Open Sans"/>
                <a:ea typeface="Open Sans"/>
                <a:cs typeface="Open Sans"/>
                <a:sym typeface="Open Sans"/>
              </a:endParaRPr>
            </a:p>
          </p:txBody>
        </p:sp>
        <p:sp>
          <p:nvSpPr>
            <p:cNvPr id="27" name="Shape 161">
              <a:extLst>
                <a:ext uri="{FF2B5EF4-FFF2-40B4-BE49-F238E27FC236}">
                  <a16:creationId xmlns:a16="http://schemas.microsoft.com/office/drawing/2014/main" xmlns="" id="{F275EE1D-B3AD-4E15-9D64-58190F16A863}"/>
                </a:ext>
              </a:extLst>
            </p:cNvPr>
            <p:cNvSpPr txBox="1"/>
            <p:nvPr/>
          </p:nvSpPr>
          <p:spPr>
            <a:xfrm rot="21599317">
              <a:off x="5129479" y="3542923"/>
              <a:ext cx="2128522" cy="6077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Open Sans"/>
                  <a:ea typeface="Open Sans"/>
                  <a:cs typeface="Open Sans"/>
                  <a:sym typeface="Open Sans"/>
                </a:rPr>
                <a:t>water</a:t>
              </a:r>
              <a:endParaRPr dirty="0">
                <a:latin typeface="Open Sans"/>
                <a:ea typeface="Open Sans"/>
                <a:cs typeface="Open Sans"/>
                <a:sym typeface="Open Sans"/>
              </a:endParaRPr>
            </a:p>
          </p:txBody>
        </p:sp>
        <p:sp>
          <p:nvSpPr>
            <p:cNvPr id="28" name="Shape 163">
              <a:extLst>
                <a:ext uri="{FF2B5EF4-FFF2-40B4-BE49-F238E27FC236}">
                  <a16:creationId xmlns:a16="http://schemas.microsoft.com/office/drawing/2014/main" xmlns="" id="{AB658307-F5EF-4835-AF99-727B369BC042}"/>
                </a:ext>
              </a:extLst>
            </p:cNvPr>
            <p:cNvSpPr txBox="1"/>
            <p:nvPr/>
          </p:nvSpPr>
          <p:spPr>
            <a:xfrm rot="21599317">
              <a:off x="5148322" y="2543433"/>
              <a:ext cx="2128522" cy="6077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Open Sans"/>
                  <a:ea typeface="Open Sans"/>
                  <a:cs typeface="Open Sans"/>
                  <a:sym typeface="Open Sans"/>
                </a:rPr>
                <a:t>steam</a:t>
              </a:r>
              <a:endParaRPr>
                <a:latin typeface="Open Sans"/>
                <a:ea typeface="Open Sans"/>
                <a:cs typeface="Open Sans"/>
                <a:sym typeface="Open Sans"/>
              </a:endParaRPr>
            </a:p>
          </p:txBody>
        </p:sp>
        <p:sp>
          <p:nvSpPr>
            <p:cNvPr id="29" name="Shape 150">
              <a:extLst>
                <a:ext uri="{FF2B5EF4-FFF2-40B4-BE49-F238E27FC236}">
                  <a16:creationId xmlns:a16="http://schemas.microsoft.com/office/drawing/2014/main" xmlns="" id="{645F2D95-B422-4D23-89B0-F33ED716B4BC}"/>
                </a:ext>
              </a:extLst>
            </p:cNvPr>
            <p:cNvSpPr txBox="1"/>
            <p:nvPr/>
          </p:nvSpPr>
          <p:spPr>
            <a:xfrm rot="1727923">
              <a:off x="2821362" y="2170056"/>
              <a:ext cx="2128374" cy="607774"/>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dirty="0">
                  <a:latin typeface="Open Sans"/>
                  <a:ea typeface="Open Sans"/>
                  <a:cs typeface="Open Sans"/>
                  <a:sym typeface="Open Sans"/>
                </a:rPr>
                <a:t>steam &amp; water</a:t>
              </a:r>
              <a:endParaRPr dirty="0">
                <a:latin typeface="Open Sans"/>
                <a:ea typeface="Open Sans"/>
                <a:cs typeface="Open Sans"/>
                <a:sym typeface="Open Sans"/>
              </a:endParaRPr>
            </a:p>
          </p:txBody>
        </p:sp>
        <p:sp>
          <p:nvSpPr>
            <p:cNvPr id="30" name="Shape 162">
              <a:extLst>
                <a:ext uri="{FF2B5EF4-FFF2-40B4-BE49-F238E27FC236}">
                  <a16:creationId xmlns:a16="http://schemas.microsoft.com/office/drawing/2014/main" xmlns="" id="{8B5D4131-A171-4641-A3D3-92F14EAA757F}"/>
                </a:ext>
              </a:extLst>
            </p:cNvPr>
            <p:cNvSpPr txBox="1"/>
            <p:nvPr/>
          </p:nvSpPr>
          <p:spPr>
            <a:xfrm>
              <a:off x="7574397" y="4298952"/>
              <a:ext cx="1717272" cy="80786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dirty="0">
                  <a:latin typeface="Open Sans"/>
                  <a:ea typeface="Open Sans"/>
                  <a:cs typeface="Open Sans"/>
                  <a:sym typeface="Open Sans"/>
                </a:rPr>
                <a:t>reinjection, prawn farm, etc.</a:t>
              </a:r>
              <a:endParaRPr dirty="0">
                <a:latin typeface="Open Sans"/>
                <a:ea typeface="Open Sans"/>
                <a:cs typeface="Open Sans"/>
                <a:sym typeface="Open Sans"/>
              </a:endParaRPr>
            </a:p>
          </p:txBody>
        </p:sp>
        <p:cxnSp>
          <p:nvCxnSpPr>
            <p:cNvPr id="31" name="Connector: Elbow 30">
              <a:extLst>
                <a:ext uri="{FF2B5EF4-FFF2-40B4-BE49-F238E27FC236}">
                  <a16:creationId xmlns:a16="http://schemas.microsoft.com/office/drawing/2014/main" xmlns="" id="{E6C8FB15-E153-45C0-944C-F4410235434A}"/>
                </a:ext>
              </a:extLst>
            </p:cNvPr>
            <p:cNvCxnSpPr>
              <a:cxnSpLocks/>
              <a:stCxn id="32" idx="2"/>
              <a:endCxn id="23" idx="3"/>
            </p:cNvCxnSpPr>
            <p:nvPr/>
          </p:nvCxnSpPr>
          <p:spPr>
            <a:xfrm flipH="1">
              <a:off x="8433033" y="1940875"/>
              <a:ext cx="311289" cy="2010173"/>
            </a:xfrm>
            <a:prstGeom prst="bentConnector3">
              <a:avLst>
                <a:gd name="adj1" fmla="val -154388"/>
              </a:avLst>
            </a:prstGeom>
            <a:noFill/>
            <a:ln w="19050" cap="flat" cmpd="sng">
              <a:solidFill>
                <a:schemeClr val="dk2"/>
              </a:solidFill>
              <a:prstDash val="solid"/>
              <a:round/>
              <a:headEnd type="none" w="med" len="med"/>
              <a:tailEnd type="triangle" w="med" len="med"/>
            </a:ln>
          </p:spPr>
        </p:cxnSp>
      </p:grpSp>
      <p:sp>
        <p:nvSpPr>
          <p:cNvPr id="348" name="Google Shape;348;p22"/>
          <p:cNvSpPr txBox="1">
            <a:spLocks noGrp="1"/>
          </p:cNvSpPr>
          <p:nvPr>
            <p:ph type="title"/>
          </p:nvPr>
        </p:nvSpPr>
        <p:spPr>
          <a:xfrm>
            <a:off x="628650" y="274638"/>
            <a:ext cx="7886700" cy="9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a:latin typeface="Open Sans"/>
                <a:ea typeface="Open Sans"/>
                <a:cs typeface="Open Sans"/>
                <a:sym typeface="Open Sans"/>
              </a:rPr>
              <a:t>Objective Function</a:t>
            </a:r>
            <a:endParaRPr b="1">
              <a:latin typeface="Open Sans"/>
              <a:ea typeface="Open Sans"/>
              <a:cs typeface="Open Sans"/>
              <a:sym typeface="Open Sans"/>
            </a:endParaRPr>
          </a:p>
        </p:txBody>
      </p:sp>
      <p:sp>
        <p:nvSpPr>
          <p:cNvPr id="349" name="Google Shape;349;p22"/>
          <p:cNvSpPr txBox="1">
            <a:spLocks noGrp="1"/>
          </p:cNvSpPr>
          <p:nvPr>
            <p:ph type="sldNum" idx="12"/>
          </p:nvPr>
        </p:nvSpPr>
        <p:spPr>
          <a:xfrm>
            <a:off x="7086600" y="4743450"/>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
        <p:nvSpPr>
          <p:cNvPr id="350" name="Google Shape;350;p22"/>
          <p:cNvSpPr/>
          <p:nvPr/>
        </p:nvSpPr>
        <p:spPr>
          <a:xfrm>
            <a:off x="8043302" y="2742750"/>
            <a:ext cx="144000" cy="144000"/>
          </a:xfrm>
          <a:prstGeom prst="ellipse">
            <a:avLst/>
          </a:prstGeom>
          <a:solidFill>
            <a:srgbClr val="4B92D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entury Gothic"/>
              <a:ea typeface="Century Gothic"/>
              <a:cs typeface="Century Gothic"/>
              <a:sym typeface="Century Gothic"/>
            </a:endParaRPr>
          </a:p>
        </p:txBody>
      </p:sp>
      <p:sp>
        <p:nvSpPr>
          <p:cNvPr id="351" name="Google Shape;351;p22"/>
          <p:cNvSpPr/>
          <p:nvPr/>
        </p:nvSpPr>
        <p:spPr>
          <a:xfrm rot="-1236">
            <a:off x="3438529" y="1208546"/>
            <a:ext cx="3338100" cy="17499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2" name="Google Shape;352;p22"/>
          <p:cNvCxnSpPr>
            <a:stCxn id="353" idx="0"/>
          </p:cNvCxnSpPr>
          <p:nvPr/>
        </p:nvCxnSpPr>
        <p:spPr>
          <a:xfrm rot="10800000" flipH="1">
            <a:off x="1647900" y="2654325"/>
            <a:ext cx="1695600" cy="1159200"/>
          </a:xfrm>
          <a:prstGeom prst="straightConnector1">
            <a:avLst/>
          </a:prstGeom>
          <a:noFill/>
          <a:ln w="28575" cap="flat" cmpd="sng">
            <a:solidFill>
              <a:srgbClr val="000000"/>
            </a:solidFill>
            <a:prstDash val="solid"/>
            <a:round/>
            <a:headEnd type="none" w="med" len="med"/>
            <a:tailEnd type="triangle" w="med" len="med"/>
          </a:ln>
        </p:spPr>
      </p:cxnSp>
      <p:sp>
        <p:nvSpPr>
          <p:cNvPr id="353" name="Google Shape;353;p22"/>
          <p:cNvSpPr txBox="1"/>
          <p:nvPr/>
        </p:nvSpPr>
        <p:spPr>
          <a:xfrm>
            <a:off x="223950" y="3813525"/>
            <a:ext cx="2847900" cy="137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latin typeface="Open Sans Light"/>
                <a:ea typeface="Open Sans Light"/>
                <a:cs typeface="Open Sans Light"/>
                <a:sym typeface="Open Sans Light"/>
              </a:rPr>
              <a:t>MW produced = Sum of steam/water into each power plant divided by the efficiency factor for the given power plant</a:t>
            </a:r>
            <a:endParaRPr>
              <a:latin typeface="Open Sans Light"/>
              <a:ea typeface="Open Sans Light"/>
              <a:cs typeface="Open Sans Light"/>
              <a:sym typeface="Open Sans 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2" name="Google Shape;372;p24"/>
          <p:cNvSpPr txBox="1">
            <a:spLocks noGrp="1"/>
          </p:cNvSpPr>
          <p:nvPr>
            <p:ph type="title"/>
          </p:nvPr>
        </p:nvSpPr>
        <p:spPr>
          <a:xfrm>
            <a:off x="628650" y="274638"/>
            <a:ext cx="7886700" cy="9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Constraints</a:t>
            </a:r>
            <a:endParaRPr b="1">
              <a:latin typeface="Open Sans"/>
              <a:ea typeface="Open Sans"/>
              <a:cs typeface="Open Sans"/>
              <a:sym typeface="Open Sans"/>
            </a:endParaRPr>
          </a:p>
        </p:txBody>
      </p:sp>
      <p:sp>
        <p:nvSpPr>
          <p:cNvPr id="373" name="Google Shape;373;p24"/>
          <p:cNvSpPr txBox="1">
            <a:spLocks noGrp="1"/>
          </p:cNvSpPr>
          <p:nvPr>
            <p:ph type="sldNum" idx="12"/>
          </p:nvPr>
        </p:nvSpPr>
        <p:spPr>
          <a:xfrm>
            <a:off x="7086600" y="4743450"/>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
        <p:nvSpPr>
          <p:cNvPr id="374" name="Google Shape;374;p24"/>
          <p:cNvSpPr/>
          <p:nvPr/>
        </p:nvSpPr>
        <p:spPr>
          <a:xfrm>
            <a:off x="8043302" y="2742750"/>
            <a:ext cx="144000" cy="144000"/>
          </a:xfrm>
          <a:prstGeom prst="ellipse">
            <a:avLst/>
          </a:prstGeom>
          <a:solidFill>
            <a:srgbClr val="4B92D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entury Gothic"/>
              <a:ea typeface="Century Gothic"/>
              <a:cs typeface="Century Gothic"/>
              <a:sym typeface="Century Gothic"/>
            </a:endParaRPr>
          </a:p>
        </p:txBody>
      </p:sp>
      <p:grpSp>
        <p:nvGrpSpPr>
          <p:cNvPr id="33" name="Group 32">
            <a:extLst>
              <a:ext uri="{FF2B5EF4-FFF2-40B4-BE49-F238E27FC236}">
                <a16:creationId xmlns:a16="http://schemas.microsoft.com/office/drawing/2014/main" xmlns="" id="{636AFB7C-6CB8-474A-A861-ECDACF80C322}"/>
              </a:ext>
            </a:extLst>
          </p:cNvPr>
          <p:cNvGrpSpPr/>
          <p:nvPr/>
        </p:nvGrpSpPr>
        <p:grpSpPr>
          <a:xfrm>
            <a:off x="1108426" y="1295139"/>
            <a:ext cx="5785575" cy="3742484"/>
            <a:chOff x="1926037" y="342245"/>
            <a:chExt cx="7365632" cy="4764567"/>
          </a:xfrm>
        </p:grpSpPr>
        <p:sp>
          <p:nvSpPr>
            <p:cNvPr id="34" name="Shape 130">
              <a:extLst>
                <a:ext uri="{FF2B5EF4-FFF2-40B4-BE49-F238E27FC236}">
                  <a16:creationId xmlns:a16="http://schemas.microsoft.com/office/drawing/2014/main" xmlns="" id="{48BB833E-77DC-4E06-9E31-0D0B67C652D9}"/>
                </a:ext>
              </a:extLst>
            </p:cNvPr>
            <p:cNvSpPr/>
            <p:nvPr/>
          </p:nvSpPr>
          <p:spPr>
            <a:xfrm>
              <a:off x="1926037" y="1578705"/>
              <a:ext cx="643290" cy="641065"/>
            </a:xfrm>
            <a:prstGeom prst="ellipse">
              <a:avLst/>
            </a:prstGeom>
            <a:solidFill>
              <a:srgbClr val="FCE5CD"/>
            </a:solidFill>
            <a:ln w="19050"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a:spcBef>
                  <a:spcPts val="0"/>
                </a:spcBef>
                <a:spcAft>
                  <a:spcPts val="0"/>
                </a:spcAft>
                <a:buNone/>
              </a:pPr>
              <a:r>
                <a:rPr lang="en-US" dirty="0">
                  <a:latin typeface="Open Sans"/>
                  <a:ea typeface="Open Sans"/>
                  <a:cs typeface="Open Sans"/>
                  <a:sym typeface="Open Sans"/>
                </a:rPr>
                <a:t>Well</a:t>
              </a:r>
              <a:endParaRPr dirty="0">
                <a:latin typeface="Open Sans"/>
                <a:ea typeface="Open Sans"/>
                <a:cs typeface="Open Sans"/>
                <a:sym typeface="Open Sans"/>
              </a:endParaRPr>
            </a:p>
          </p:txBody>
        </p:sp>
        <p:sp>
          <p:nvSpPr>
            <p:cNvPr id="35" name="Shape 136">
              <a:extLst>
                <a:ext uri="{FF2B5EF4-FFF2-40B4-BE49-F238E27FC236}">
                  <a16:creationId xmlns:a16="http://schemas.microsoft.com/office/drawing/2014/main" xmlns="" id="{DAAF973B-7A16-42C1-A409-82142610A9AD}"/>
                </a:ext>
              </a:extLst>
            </p:cNvPr>
            <p:cNvSpPr/>
            <p:nvPr/>
          </p:nvSpPr>
          <p:spPr>
            <a:xfrm>
              <a:off x="4587386" y="342245"/>
              <a:ext cx="643290" cy="1129235"/>
            </a:xfrm>
            <a:prstGeom prst="roundRect">
              <a:avLst>
                <a:gd name="adj" fmla="val 16667"/>
              </a:avLst>
            </a:prstGeom>
            <a:solidFill>
              <a:srgbClr val="C9DAF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US" dirty="0">
                  <a:latin typeface="Open Sans"/>
                  <a:ea typeface="Open Sans"/>
                  <a:cs typeface="Open Sans"/>
                  <a:sym typeface="Open Sans"/>
                </a:rPr>
                <a:t>FP1</a:t>
              </a:r>
              <a:endParaRPr dirty="0">
                <a:latin typeface="Open Sans"/>
                <a:ea typeface="Open Sans"/>
                <a:cs typeface="Open Sans"/>
                <a:sym typeface="Open Sans"/>
              </a:endParaRPr>
            </a:p>
          </p:txBody>
        </p:sp>
        <p:sp>
          <p:nvSpPr>
            <p:cNvPr id="36" name="Shape 137">
              <a:extLst>
                <a:ext uri="{FF2B5EF4-FFF2-40B4-BE49-F238E27FC236}">
                  <a16:creationId xmlns:a16="http://schemas.microsoft.com/office/drawing/2014/main" xmlns="" id="{4927F76C-D487-4A3B-A5E6-776AB8F974C6}"/>
                </a:ext>
              </a:extLst>
            </p:cNvPr>
            <p:cNvSpPr/>
            <p:nvPr/>
          </p:nvSpPr>
          <p:spPr>
            <a:xfrm>
              <a:off x="4591512" y="2413478"/>
              <a:ext cx="643290" cy="1129235"/>
            </a:xfrm>
            <a:prstGeom prst="roundRect">
              <a:avLst>
                <a:gd name="adj" fmla="val 16667"/>
              </a:avLst>
            </a:prstGeom>
            <a:solidFill>
              <a:srgbClr val="C9DAF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US">
                  <a:latin typeface="Open Sans"/>
                  <a:ea typeface="Open Sans"/>
                  <a:cs typeface="Open Sans"/>
                  <a:sym typeface="Open Sans"/>
                </a:rPr>
                <a:t>FP2</a:t>
              </a:r>
              <a:endParaRPr>
                <a:latin typeface="Open Sans"/>
                <a:ea typeface="Open Sans"/>
                <a:cs typeface="Open Sans"/>
                <a:sym typeface="Open Sans"/>
              </a:endParaRPr>
            </a:p>
          </p:txBody>
        </p:sp>
        <p:cxnSp>
          <p:nvCxnSpPr>
            <p:cNvPr id="37" name="Shape 138">
              <a:extLst>
                <a:ext uri="{FF2B5EF4-FFF2-40B4-BE49-F238E27FC236}">
                  <a16:creationId xmlns:a16="http://schemas.microsoft.com/office/drawing/2014/main" xmlns="" id="{36736D94-2D3A-4742-9935-D7E8FFE1CAE8}"/>
                </a:ext>
              </a:extLst>
            </p:cNvPr>
            <p:cNvCxnSpPr>
              <a:stCxn id="34" idx="6"/>
              <a:endCxn id="35" idx="1"/>
            </p:cNvCxnSpPr>
            <p:nvPr/>
          </p:nvCxnSpPr>
          <p:spPr>
            <a:xfrm flipV="1">
              <a:off x="2569327" y="906863"/>
              <a:ext cx="2018059" cy="992375"/>
            </a:xfrm>
            <a:prstGeom prst="straightConnector1">
              <a:avLst/>
            </a:prstGeom>
            <a:noFill/>
            <a:ln w="19050" cap="flat" cmpd="sng">
              <a:solidFill>
                <a:schemeClr val="dk2"/>
              </a:solidFill>
              <a:prstDash val="solid"/>
              <a:round/>
              <a:headEnd type="none" w="med" len="med"/>
              <a:tailEnd type="triangle" w="med" len="med"/>
            </a:ln>
          </p:spPr>
        </p:cxnSp>
        <p:sp>
          <p:nvSpPr>
            <p:cNvPr id="38" name="Shape 144">
              <a:extLst>
                <a:ext uri="{FF2B5EF4-FFF2-40B4-BE49-F238E27FC236}">
                  <a16:creationId xmlns:a16="http://schemas.microsoft.com/office/drawing/2014/main" xmlns="" id="{4A155F6D-48EB-4B6F-8D29-71A04C5412D7}"/>
                </a:ext>
              </a:extLst>
            </p:cNvPr>
            <p:cNvSpPr/>
            <p:nvPr/>
          </p:nvSpPr>
          <p:spPr>
            <a:xfrm rot="16200000">
              <a:off x="7683660" y="249043"/>
              <a:ext cx="855456" cy="1265870"/>
            </a:xfrm>
            <a:prstGeom prst="trapezoid">
              <a:avLst>
                <a:gd name="adj" fmla="val 25000"/>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39" name="Shape 146">
              <a:extLst>
                <a:ext uri="{FF2B5EF4-FFF2-40B4-BE49-F238E27FC236}">
                  <a16:creationId xmlns:a16="http://schemas.microsoft.com/office/drawing/2014/main" xmlns="" id="{D4C48B76-F95E-448C-A22F-A7DB0B37C94B}"/>
                </a:ext>
              </a:extLst>
            </p:cNvPr>
            <p:cNvCxnSpPr>
              <a:stCxn id="35" idx="3"/>
              <a:endCxn id="38" idx="0"/>
            </p:cNvCxnSpPr>
            <p:nvPr/>
          </p:nvCxnSpPr>
          <p:spPr>
            <a:xfrm flipV="1">
              <a:off x="5230676" y="881978"/>
              <a:ext cx="2247777" cy="24885"/>
            </a:xfrm>
            <a:prstGeom prst="straightConnector1">
              <a:avLst/>
            </a:prstGeom>
            <a:noFill/>
            <a:ln w="19050" cap="flat" cmpd="sng">
              <a:solidFill>
                <a:schemeClr val="dk2"/>
              </a:solidFill>
              <a:prstDash val="solid"/>
              <a:round/>
              <a:headEnd type="none" w="med" len="med"/>
              <a:tailEnd type="triangle" w="med" len="med"/>
            </a:ln>
          </p:spPr>
        </p:cxnSp>
        <p:cxnSp>
          <p:nvCxnSpPr>
            <p:cNvPr id="40" name="Shape 147">
              <a:extLst>
                <a:ext uri="{FF2B5EF4-FFF2-40B4-BE49-F238E27FC236}">
                  <a16:creationId xmlns:a16="http://schemas.microsoft.com/office/drawing/2014/main" xmlns="" id="{9D58212B-F431-460E-A0AE-C473DE7F61D3}"/>
                </a:ext>
              </a:extLst>
            </p:cNvPr>
            <p:cNvCxnSpPr>
              <a:stCxn id="36" idx="3"/>
              <a:endCxn id="58" idx="0"/>
            </p:cNvCxnSpPr>
            <p:nvPr/>
          </p:nvCxnSpPr>
          <p:spPr>
            <a:xfrm flipV="1">
              <a:off x="5234802" y="2974498"/>
              <a:ext cx="2237580" cy="3598"/>
            </a:xfrm>
            <a:prstGeom prst="straightConnector1">
              <a:avLst/>
            </a:prstGeom>
            <a:noFill/>
            <a:ln w="19050" cap="flat" cmpd="sng">
              <a:solidFill>
                <a:schemeClr val="dk2"/>
              </a:solidFill>
              <a:prstDash val="dash"/>
              <a:round/>
              <a:headEnd type="none" w="med" len="med"/>
              <a:tailEnd type="triangle" w="med" len="med"/>
            </a:ln>
          </p:spPr>
        </p:cxnSp>
        <p:cxnSp>
          <p:nvCxnSpPr>
            <p:cNvPr id="41" name="Shape 148">
              <a:extLst>
                <a:ext uri="{FF2B5EF4-FFF2-40B4-BE49-F238E27FC236}">
                  <a16:creationId xmlns:a16="http://schemas.microsoft.com/office/drawing/2014/main" xmlns="" id="{A77F4AB0-34A8-422C-867F-4274F25DBA38}"/>
                </a:ext>
              </a:extLst>
            </p:cNvPr>
            <p:cNvCxnSpPr>
              <a:cxnSpLocks/>
              <a:stCxn id="34" idx="6"/>
              <a:endCxn id="36" idx="1"/>
            </p:cNvCxnSpPr>
            <p:nvPr/>
          </p:nvCxnSpPr>
          <p:spPr>
            <a:xfrm>
              <a:off x="2569327" y="1899238"/>
              <a:ext cx="2022185" cy="1078858"/>
            </a:xfrm>
            <a:prstGeom prst="straightConnector1">
              <a:avLst/>
            </a:prstGeom>
            <a:noFill/>
            <a:ln w="19050" cap="flat" cmpd="sng">
              <a:solidFill>
                <a:schemeClr val="dk2"/>
              </a:solidFill>
              <a:prstDash val="dash"/>
              <a:round/>
              <a:headEnd type="none" w="med" len="med"/>
              <a:tailEnd type="triangle" w="med" len="med"/>
            </a:ln>
          </p:spPr>
        </p:cxnSp>
        <p:sp>
          <p:nvSpPr>
            <p:cNvPr id="42" name="Shape 150">
              <a:extLst>
                <a:ext uri="{FF2B5EF4-FFF2-40B4-BE49-F238E27FC236}">
                  <a16:creationId xmlns:a16="http://schemas.microsoft.com/office/drawing/2014/main" xmlns="" id="{AD5E6EFD-F35B-4031-B644-9D16C1DA504E}"/>
                </a:ext>
              </a:extLst>
            </p:cNvPr>
            <p:cNvSpPr txBox="1"/>
            <p:nvPr/>
          </p:nvSpPr>
          <p:spPr>
            <a:xfrm rot="20087643">
              <a:off x="2801405" y="877278"/>
              <a:ext cx="2128374" cy="607774"/>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dirty="0">
                  <a:latin typeface="Open Sans"/>
                  <a:ea typeface="Open Sans"/>
                  <a:cs typeface="Open Sans"/>
                  <a:sym typeface="Open Sans"/>
                </a:rPr>
                <a:t>steam &amp; water</a:t>
              </a:r>
              <a:endParaRPr dirty="0">
                <a:latin typeface="Open Sans"/>
                <a:ea typeface="Open Sans"/>
                <a:cs typeface="Open Sans"/>
                <a:sym typeface="Open Sans"/>
              </a:endParaRPr>
            </a:p>
          </p:txBody>
        </p:sp>
        <p:sp>
          <p:nvSpPr>
            <p:cNvPr id="43" name="Shape 151">
              <a:extLst>
                <a:ext uri="{FF2B5EF4-FFF2-40B4-BE49-F238E27FC236}">
                  <a16:creationId xmlns:a16="http://schemas.microsoft.com/office/drawing/2014/main" xmlns="" id="{B9C04724-7BBB-48EF-BD92-D13B38A8BE97}"/>
                </a:ext>
              </a:extLst>
            </p:cNvPr>
            <p:cNvSpPr txBox="1"/>
            <p:nvPr/>
          </p:nvSpPr>
          <p:spPr>
            <a:xfrm>
              <a:off x="7747266" y="488965"/>
              <a:ext cx="1157669" cy="385397"/>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dirty="0">
                  <a:latin typeface="Open Sans"/>
                  <a:ea typeface="Open Sans"/>
                  <a:cs typeface="Open Sans"/>
                  <a:sym typeface="Open Sans"/>
                </a:rPr>
                <a:t>Power Plant 1</a:t>
              </a:r>
              <a:endParaRPr dirty="0">
                <a:latin typeface="Open Sans"/>
                <a:ea typeface="Open Sans"/>
                <a:cs typeface="Open Sans"/>
                <a:sym typeface="Open Sans"/>
              </a:endParaRPr>
            </a:p>
          </p:txBody>
        </p:sp>
        <p:grpSp>
          <p:nvGrpSpPr>
            <p:cNvPr id="44" name="Group 43">
              <a:extLst>
                <a:ext uri="{FF2B5EF4-FFF2-40B4-BE49-F238E27FC236}">
                  <a16:creationId xmlns:a16="http://schemas.microsoft.com/office/drawing/2014/main" xmlns="" id="{619C8DE0-BBE5-42CA-B72D-C3BEC35C1EAC}"/>
                </a:ext>
              </a:extLst>
            </p:cNvPr>
            <p:cNvGrpSpPr/>
            <p:nvPr/>
          </p:nvGrpSpPr>
          <p:grpSpPr>
            <a:xfrm>
              <a:off x="7472382" y="2570568"/>
              <a:ext cx="1389007" cy="807860"/>
              <a:chOff x="7037615" y="4265805"/>
              <a:chExt cx="1389007" cy="807860"/>
            </a:xfrm>
          </p:grpSpPr>
          <p:sp>
            <p:nvSpPr>
              <p:cNvPr id="58" name="Shape 145">
                <a:extLst>
                  <a:ext uri="{FF2B5EF4-FFF2-40B4-BE49-F238E27FC236}">
                    <a16:creationId xmlns:a16="http://schemas.microsoft.com/office/drawing/2014/main" xmlns="" id="{8D5D6DAC-A12B-4CFE-A41B-5022A5B18862}"/>
                  </a:ext>
                </a:extLst>
              </p:cNvPr>
              <p:cNvSpPr/>
              <p:nvPr/>
            </p:nvSpPr>
            <p:spPr>
              <a:xfrm rot="16200000">
                <a:off x="7278032" y="4025388"/>
                <a:ext cx="807860" cy="1288694"/>
              </a:xfrm>
              <a:prstGeom prst="trapezoid">
                <a:avLst>
                  <a:gd name="adj" fmla="val 25000"/>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152">
                <a:extLst>
                  <a:ext uri="{FF2B5EF4-FFF2-40B4-BE49-F238E27FC236}">
                    <a16:creationId xmlns:a16="http://schemas.microsoft.com/office/drawing/2014/main" xmlns="" id="{9B41CDD8-E403-41B0-9D3B-5C6DE123228F}"/>
                  </a:ext>
                </a:extLst>
              </p:cNvPr>
              <p:cNvSpPr txBox="1"/>
              <p:nvPr/>
            </p:nvSpPr>
            <p:spPr>
              <a:xfrm>
                <a:off x="7268953" y="4288879"/>
                <a:ext cx="1157669" cy="385397"/>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a:latin typeface="Open Sans"/>
                    <a:ea typeface="Open Sans"/>
                    <a:cs typeface="Open Sans"/>
                    <a:sym typeface="Open Sans"/>
                  </a:rPr>
                  <a:t>Power Plant 2</a:t>
                </a:r>
                <a:endParaRPr>
                  <a:latin typeface="Open Sans"/>
                  <a:ea typeface="Open Sans"/>
                  <a:cs typeface="Open Sans"/>
                  <a:sym typeface="Open Sans"/>
                </a:endParaRPr>
              </a:p>
            </p:txBody>
          </p:sp>
        </p:grpSp>
        <p:sp>
          <p:nvSpPr>
            <p:cNvPr id="45" name="Shape 153">
              <a:extLst>
                <a:ext uri="{FF2B5EF4-FFF2-40B4-BE49-F238E27FC236}">
                  <a16:creationId xmlns:a16="http://schemas.microsoft.com/office/drawing/2014/main" xmlns="" id="{D0366DED-36A9-4D77-8F31-40E67DCB3811}"/>
                </a:ext>
              </a:extLst>
            </p:cNvPr>
            <p:cNvSpPr txBox="1"/>
            <p:nvPr/>
          </p:nvSpPr>
          <p:spPr>
            <a:xfrm rot="21599317">
              <a:off x="5148322" y="489176"/>
              <a:ext cx="2128522" cy="6077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Open Sans"/>
                  <a:ea typeface="Open Sans"/>
                  <a:cs typeface="Open Sans"/>
                  <a:sym typeface="Open Sans"/>
                </a:rPr>
                <a:t>steam</a:t>
              </a:r>
              <a:endParaRPr dirty="0">
                <a:latin typeface="Open Sans"/>
                <a:ea typeface="Open Sans"/>
                <a:cs typeface="Open Sans"/>
                <a:sym typeface="Open Sans"/>
              </a:endParaRPr>
            </a:p>
          </p:txBody>
        </p:sp>
        <p:cxnSp>
          <p:nvCxnSpPr>
            <p:cNvPr id="46" name="Shape 154">
              <a:extLst>
                <a:ext uri="{FF2B5EF4-FFF2-40B4-BE49-F238E27FC236}">
                  <a16:creationId xmlns:a16="http://schemas.microsoft.com/office/drawing/2014/main" xmlns="" id="{AA4EFB6D-2DA2-4FCD-8AE1-EA38BF4CC84D}"/>
                </a:ext>
              </a:extLst>
            </p:cNvPr>
            <p:cNvCxnSpPr>
              <a:stCxn id="35" idx="2"/>
              <a:endCxn id="56" idx="0"/>
            </p:cNvCxnSpPr>
            <p:nvPr/>
          </p:nvCxnSpPr>
          <p:spPr>
            <a:xfrm rot="16200000" flipH="1">
              <a:off x="5959044" y="421466"/>
              <a:ext cx="469395" cy="2569421"/>
            </a:xfrm>
            <a:prstGeom prst="bentConnector2">
              <a:avLst/>
            </a:prstGeom>
            <a:noFill/>
            <a:ln w="19050" cap="flat" cmpd="sng">
              <a:solidFill>
                <a:schemeClr val="dk2"/>
              </a:solidFill>
              <a:prstDash val="solid"/>
              <a:round/>
              <a:headEnd type="none" w="med" len="med"/>
              <a:tailEnd type="triangle" w="med" len="med"/>
            </a:ln>
          </p:spPr>
        </p:cxnSp>
        <p:sp>
          <p:nvSpPr>
            <p:cNvPr id="47" name="Shape 156">
              <a:extLst>
                <a:ext uri="{FF2B5EF4-FFF2-40B4-BE49-F238E27FC236}">
                  <a16:creationId xmlns:a16="http://schemas.microsoft.com/office/drawing/2014/main" xmlns="" id="{0BD69EA5-DC5D-4927-B4C8-350AF621DB90}"/>
                </a:ext>
              </a:extLst>
            </p:cNvPr>
            <p:cNvSpPr/>
            <p:nvPr/>
          </p:nvSpPr>
          <p:spPr>
            <a:xfrm rot="16200000">
              <a:off x="7740732" y="3629403"/>
              <a:ext cx="741311" cy="643290"/>
            </a:xfrm>
            <a:prstGeom prst="triangle">
              <a:avLst>
                <a:gd name="adj" fmla="val 50000"/>
              </a:avLst>
            </a:prstGeom>
            <a:solidFill>
              <a:srgbClr val="B6D7A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Open Sans"/>
                <a:ea typeface="Open Sans"/>
                <a:cs typeface="Open Sans"/>
                <a:sym typeface="Open Sans"/>
              </a:endParaRPr>
            </a:p>
          </p:txBody>
        </p:sp>
        <p:grpSp>
          <p:nvGrpSpPr>
            <p:cNvPr id="48" name="Shape 157">
              <a:extLst>
                <a:ext uri="{FF2B5EF4-FFF2-40B4-BE49-F238E27FC236}">
                  <a16:creationId xmlns:a16="http://schemas.microsoft.com/office/drawing/2014/main" xmlns="" id="{1995E785-499C-4D02-A133-09A7A92E0A7B}"/>
                </a:ext>
              </a:extLst>
            </p:cNvPr>
            <p:cNvGrpSpPr/>
            <p:nvPr/>
          </p:nvGrpSpPr>
          <p:grpSpPr>
            <a:xfrm>
              <a:off x="7478452" y="1513147"/>
              <a:ext cx="1426483" cy="855456"/>
              <a:chOff x="8034774" y="2506975"/>
              <a:chExt cx="1012501" cy="609300"/>
            </a:xfrm>
          </p:grpSpPr>
          <p:sp>
            <p:nvSpPr>
              <p:cNvPr id="56" name="Shape 155">
                <a:extLst>
                  <a:ext uri="{FF2B5EF4-FFF2-40B4-BE49-F238E27FC236}">
                    <a16:creationId xmlns:a16="http://schemas.microsoft.com/office/drawing/2014/main" xmlns="" id="{09BE17D1-3199-426B-BBE6-170B00CEDD67}"/>
                  </a:ext>
                </a:extLst>
              </p:cNvPr>
              <p:cNvSpPr/>
              <p:nvPr/>
            </p:nvSpPr>
            <p:spPr>
              <a:xfrm rot="-5400000">
                <a:off x="8179374" y="2362375"/>
                <a:ext cx="609300" cy="898500"/>
              </a:xfrm>
              <a:prstGeom prst="trapezoid">
                <a:avLst>
                  <a:gd name="adj" fmla="val 25000"/>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57" name="Shape 158">
                <a:extLst>
                  <a:ext uri="{FF2B5EF4-FFF2-40B4-BE49-F238E27FC236}">
                    <a16:creationId xmlns:a16="http://schemas.microsoft.com/office/drawing/2014/main" xmlns="" id="{3B254C15-EA0B-4C0B-8B31-752D59A57A0B}"/>
                  </a:ext>
                </a:extLst>
              </p:cNvPr>
              <p:cNvSpPr txBox="1"/>
              <p:nvPr/>
            </p:nvSpPr>
            <p:spPr>
              <a:xfrm>
                <a:off x="8225575" y="2536557"/>
                <a:ext cx="821700" cy="274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dirty="0">
                    <a:latin typeface="Open Sans"/>
                    <a:ea typeface="Open Sans"/>
                    <a:cs typeface="Open Sans"/>
                    <a:sym typeface="Open Sans"/>
                  </a:rPr>
                  <a:t>Binary Plant</a:t>
                </a:r>
                <a:endParaRPr dirty="0">
                  <a:latin typeface="Open Sans"/>
                  <a:ea typeface="Open Sans"/>
                  <a:cs typeface="Open Sans"/>
                  <a:sym typeface="Open Sans"/>
                </a:endParaRPr>
              </a:p>
            </p:txBody>
          </p:sp>
        </p:grpSp>
        <p:cxnSp>
          <p:nvCxnSpPr>
            <p:cNvPr id="49" name="Shape 159">
              <a:extLst>
                <a:ext uri="{FF2B5EF4-FFF2-40B4-BE49-F238E27FC236}">
                  <a16:creationId xmlns:a16="http://schemas.microsoft.com/office/drawing/2014/main" xmlns="" id="{A6644778-590E-4797-8659-E1F65E41706F}"/>
                </a:ext>
              </a:extLst>
            </p:cNvPr>
            <p:cNvCxnSpPr>
              <a:stCxn id="36" idx="2"/>
              <a:endCxn id="47" idx="0"/>
            </p:cNvCxnSpPr>
            <p:nvPr/>
          </p:nvCxnSpPr>
          <p:spPr>
            <a:xfrm rot="16200000" flipH="1">
              <a:off x="6147283" y="2308587"/>
              <a:ext cx="408335" cy="2876586"/>
            </a:xfrm>
            <a:prstGeom prst="bentConnector2">
              <a:avLst/>
            </a:prstGeom>
            <a:noFill/>
            <a:ln w="19050" cap="flat" cmpd="sng">
              <a:solidFill>
                <a:schemeClr val="dk2"/>
              </a:solidFill>
              <a:prstDash val="dash"/>
              <a:round/>
              <a:headEnd type="none" w="med" len="med"/>
              <a:tailEnd type="triangle" w="med" len="med"/>
            </a:ln>
          </p:spPr>
        </p:cxnSp>
        <p:sp>
          <p:nvSpPr>
            <p:cNvPr id="50" name="Shape 160">
              <a:extLst>
                <a:ext uri="{FF2B5EF4-FFF2-40B4-BE49-F238E27FC236}">
                  <a16:creationId xmlns:a16="http://schemas.microsoft.com/office/drawing/2014/main" xmlns="" id="{005CABD7-3ECC-4280-B176-D02324E4CA73}"/>
                </a:ext>
              </a:extLst>
            </p:cNvPr>
            <p:cNvSpPr txBox="1"/>
            <p:nvPr/>
          </p:nvSpPr>
          <p:spPr>
            <a:xfrm rot="21599317">
              <a:off x="5151647" y="1509924"/>
              <a:ext cx="2128522" cy="6077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Open Sans"/>
                  <a:ea typeface="Open Sans"/>
                  <a:cs typeface="Open Sans"/>
                  <a:sym typeface="Open Sans"/>
                </a:rPr>
                <a:t>water</a:t>
              </a:r>
              <a:endParaRPr dirty="0">
                <a:latin typeface="Open Sans"/>
                <a:ea typeface="Open Sans"/>
                <a:cs typeface="Open Sans"/>
                <a:sym typeface="Open Sans"/>
              </a:endParaRPr>
            </a:p>
            <a:p>
              <a:pPr marL="0" lvl="0" indent="0" algn="l" rtl="0">
                <a:spcBef>
                  <a:spcPts val="0"/>
                </a:spcBef>
                <a:spcAft>
                  <a:spcPts val="0"/>
                </a:spcAft>
                <a:buNone/>
              </a:pPr>
              <a:endParaRPr dirty="0">
                <a:latin typeface="Open Sans"/>
                <a:ea typeface="Open Sans"/>
                <a:cs typeface="Open Sans"/>
                <a:sym typeface="Open Sans"/>
              </a:endParaRPr>
            </a:p>
          </p:txBody>
        </p:sp>
        <p:sp>
          <p:nvSpPr>
            <p:cNvPr id="51" name="Shape 161">
              <a:extLst>
                <a:ext uri="{FF2B5EF4-FFF2-40B4-BE49-F238E27FC236}">
                  <a16:creationId xmlns:a16="http://schemas.microsoft.com/office/drawing/2014/main" xmlns="" id="{95FF45E5-CD62-4BAC-8347-C6493C9062E2}"/>
                </a:ext>
              </a:extLst>
            </p:cNvPr>
            <p:cNvSpPr txBox="1"/>
            <p:nvPr/>
          </p:nvSpPr>
          <p:spPr>
            <a:xfrm rot="21599317">
              <a:off x="5129479" y="3542923"/>
              <a:ext cx="2128522" cy="6077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Open Sans"/>
                  <a:ea typeface="Open Sans"/>
                  <a:cs typeface="Open Sans"/>
                  <a:sym typeface="Open Sans"/>
                </a:rPr>
                <a:t>water</a:t>
              </a:r>
              <a:endParaRPr dirty="0">
                <a:latin typeface="Open Sans"/>
                <a:ea typeface="Open Sans"/>
                <a:cs typeface="Open Sans"/>
                <a:sym typeface="Open Sans"/>
              </a:endParaRPr>
            </a:p>
          </p:txBody>
        </p:sp>
        <p:sp>
          <p:nvSpPr>
            <p:cNvPr id="52" name="Shape 163">
              <a:extLst>
                <a:ext uri="{FF2B5EF4-FFF2-40B4-BE49-F238E27FC236}">
                  <a16:creationId xmlns:a16="http://schemas.microsoft.com/office/drawing/2014/main" xmlns="" id="{5DE3E842-9A33-4495-923A-08F3DF05BDCD}"/>
                </a:ext>
              </a:extLst>
            </p:cNvPr>
            <p:cNvSpPr txBox="1"/>
            <p:nvPr/>
          </p:nvSpPr>
          <p:spPr>
            <a:xfrm rot="21599317">
              <a:off x="5148322" y="2543433"/>
              <a:ext cx="2128522" cy="6077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Open Sans"/>
                  <a:ea typeface="Open Sans"/>
                  <a:cs typeface="Open Sans"/>
                  <a:sym typeface="Open Sans"/>
                </a:rPr>
                <a:t>steam</a:t>
              </a:r>
              <a:endParaRPr>
                <a:latin typeface="Open Sans"/>
                <a:ea typeface="Open Sans"/>
                <a:cs typeface="Open Sans"/>
                <a:sym typeface="Open Sans"/>
              </a:endParaRPr>
            </a:p>
          </p:txBody>
        </p:sp>
        <p:sp>
          <p:nvSpPr>
            <p:cNvPr id="53" name="Shape 150">
              <a:extLst>
                <a:ext uri="{FF2B5EF4-FFF2-40B4-BE49-F238E27FC236}">
                  <a16:creationId xmlns:a16="http://schemas.microsoft.com/office/drawing/2014/main" xmlns="" id="{2C3D3552-1DEC-4630-A0E9-E13C01C6E79D}"/>
                </a:ext>
              </a:extLst>
            </p:cNvPr>
            <p:cNvSpPr txBox="1"/>
            <p:nvPr/>
          </p:nvSpPr>
          <p:spPr>
            <a:xfrm rot="1727923">
              <a:off x="2821362" y="2170056"/>
              <a:ext cx="2128374" cy="607774"/>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dirty="0">
                  <a:latin typeface="Open Sans"/>
                  <a:ea typeface="Open Sans"/>
                  <a:cs typeface="Open Sans"/>
                  <a:sym typeface="Open Sans"/>
                </a:rPr>
                <a:t>steam &amp; water</a:t>
              </a:r>
              <a:endParaRPr dirty="0">
                <a:latin typeface="Open Sans"/>
                <a:ea typeface="Open Sans"/>
                <a:cs typeface="Open Sans"/>
                <a:sym typeface="Open Sans"/>
              </a:endParaRPr>
            </a:p>
          </p:txBody>
        </p:sp>
        <p:sp>
          <p:nvSpPr>
            <p:cNvPr id="54" name="Shape 162">
              <a:extLst>
                <a:ext uri="{FF2B5EF4-FFF2-40B4-BE49-F238E27FC236}">
                  <a16:creationId xmlns:a16="http://schemas.microsoft.com/office/drawing/2014/main" xmlns="" id="{8177494E-BA02-4EE1-A152-B9BF81F55F0E}"/>
                </a:ext>
              </a:extLst>
            </p:cNvPr>
            <p:cNvSpPr txBox="1"/>
            <p:nvPr/>
          </p:nvSpPr>
          <p:spPr>
            <a:xfrm>
              <a:off x="7574397" y="4298952"/>
              <a:ext cx="1717272" cy="80786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dirty="0">
                  <a:latin typeface="Open Sans"/>
                  <a:ea typeface="Open Sans"/>
                  <a:cs typeface="Open Sans"/>
                  <a:sym typeface="Open Sans"/>
                </a:rPr>
                <a:t>reinjection, prawn farm, etc.</a:t>
              </a:r>
              <a:endParaRPr dirty="0">
                <a:latin typeface="Open Sans"/>
                <a:ea typeface="Open Sans"/>
                <a:cs typeface="Open Sans"/>
                <a:sym typeface="Open Sans"/>
              </a:endParaRPr>
            </a:p>
          </p:txBody>
        </p:sp>
        <p:cxnSp>
          <p:nvCxnSpPr>
            <p:cNvPr id="55" name="Connector: Elbow 54">
              <a:extLst>
                <a:ext uri="{FF2B5EF4-FFF2-40B4-BE49-F238E27FC236}">
                  <a16:creationId xmlns:a16="http://schemas.microsoft.com/office/drawing/2014/main" xmlns="" id="{0637BE5B-7E6E-4AFC-A40E-244BF51CFBAF}"/>
                </a:ext>
              </a:extLst>
            </p:cNvPr>
            <p:cNvCxnSpPr>
              <a:cxnSpLocks/>
              <a:stCxn id="56" idx="2"/>
              <a:endCxn id="47" idx="3"/>
            </p:cNvCxnSpPr>
            <p:nvPr/>
          </p:nvCxnSpPr>
          <p:spPr>
            <a:xfrm flipH="1">
              <a:off x="8433033" y="1940875"/>
              <a:ext cx="311289" cy="2010173"/>
            </a:xfrm>
            <a:prstGeom prst="bentConnector3">
              <a:avLst>
                <a:gd name="adj1" fmla="val -154388"/>
              </a:avLst>
            </a:prstGeom>
            <a:noFill/>
            <a:ln w="19050" cap="flat" cmpd="sng">
              <a:solidFill>
                <a:schemeClr val="dk2"/>
              </a:solidFill>
              <a:prstDash val="solid"/>
              <a:round/>
              <a:headEnd type="none" w="med" len="med"/>
              <a:tailEnd type="triangle" w="med" len="med"/>
            </a:ln>
          </p:spPr>
        </p:cxn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grpSp>
        <p:nvGrpSpPr>
          <p:cNvPr id="9" name="Group 8">
            <a:extLst>
              <a:ext uri="{FF2B5EF4-FFF2-40B4-BE49-F238E27FC236}">
                <a16:creationId xmlns:a16="http://schemas.microsoft.com/office/drawing/2014/main" xmlns="" id="{EF7A7870-A528-4B3A-A273-31194F420666}"/>
              </a:ext>
            </a:extLst>
          </p:cNvPr>
          <p:cNvGrpSpPr/>
          <p:nvPr/>
        </p:nvGrpSpPr>
        <p:grpSpPr>
          <a:xfrm>
            <a:off x="1108426" y="1295139"/>
            <a:ext cx="5785575" cy="3742484"/>
            <a:chOff x="1926037" y="342245"/>
            <a:chExt cx="7365632" cy="4764567"/>
          </a:xfrm>
        </p:grpSpPr>
        <p:sp>
          <p:nvSpPr>
            <p:cNvPr id="10" name="Shape 130">
              <a:extLst>
                <a:ext uri="{FF2B5EF4-FFF2-40B4-BE49-F238E27FC236}">
                  <a16:creationId xmlns:a16="http://schemas.microsoft.com/office/drawing/2014/main" xmlns="" id="{C6062BD5-BBFF-41BA-BA77-992862E39846}"/>
                </a:ext>
              </a:extLst>
            </p:cNvPr>
            <p:cNvSpPr/>
            <p:nvPr/>
          </p:nvSpPr>
          <p:spPr>
            <a:xfrm>
              <a:off x="1926037" y="1578705"/>
              <a:ext cx="643290" cy="641065"/>
            </a:xfrm>
            <a:prstGeom prst="ellipse">
              <a:avLst/>
            </a:prstGeom>
            <a:solidFill>
              <a:srgbClr val="FCE5CD"/>
            </a:solidFill>
            <a:ln w="19050"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a:spcBef>
                  <a:spcPts val="0"/>
                </a:spcBef>
                <a:spcAft>
                  <a:spcPts val="0"/>
                </a:spcAft>
                <a:buNone/>
              </a:pPr>
              <a:r>
                <a:rPr lang="en-US" dirty="0">
                  <a:latin typeface="Open Sans"/>
                  <a:ea typeface="Open Sans"/>
                  <a:cs typeface="Open Sans"/>
                  <a:sym typeface="Open Sans"/>
                </a:rPr>
                <a:t>Well</a:t>
              </a:r>
              <a:endParaRPr dirty="0">
                <a:latin typeface="Open Sans"/>
                <a:ea typeface="Open Sans"/>
                <a:cs typeface="Open Sans"/>
                <a:sym typeface="Open Sans"/>
              </a:endParaRPr>
            </a:p>
          </p:txBody>
        </p:sp>
        <p:sp>
          <p:nvSpPr>
            <p:cNvPr id="11" name="Shape 136">
              <a:extLst>
                <a:ext uri="{FF2B5EF4-FFF2-40B4-BE49-F238E27FC236}">
                  <a16:creationId xmlns:a16="http://schemas.microsoft.com/office/drawing/2014/main" xmlns="" id="{5ED213C2-76B0-4012-9E37-E0EF59027A71}"/>
                </a:ext>
              </a:extLst>
            </p:cNvPr>
            <p:cNvSpPr/>
            <p:nvPr/>
          </p:nvSpPr>
          <p:spPr>
            <a:xfrm>
              <a:off x="4587386" y="342245"/>
              <a:ext cx="643290" cy="1129235"/>
            </a:xfrm>
            <a:prstGeom prst="roundRect">
              <a:avLst>
                <a:gd name="adj" fmla="val 16667"/>
              </a:avLst>
            </a:prstGeom>
            <a:solidFill>
              <a:srgbClr val="C9DAF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US" dirty="0">
                  <a:latin typeface="Open Sans"/>
                  <a:ea typeface="Open Sans"/>
                  <a:cs typeface="Open Sans"/>
                  <a:sym typeface="Open Sans"/>
                </a:rPr>
                <a:t>FP1</a:t>
              </a:r>
              <a:endParaRPr dirty="0">
                <a:latin typeface="Open Sans"/>
                <a:ea typeface="Open Sans"/>
                <a:cs typeface="Open Sans"/>
                <a:sym typeface="Open Sans"/>
              </a:endParaRPr>
            </a:p>
          </p:txBody>
        </p:sp>
        <p:sp>
          <p:nvSpPr>
            <p:cNvPr id="12" name="Shape 137">
              <a:extLst>
                <a:ext uri="{FF2B5EF4-FFF2-40B4-BE49-F238E27FC236}">
                  <a16:creationId xmlns:a16="http://schemas.microsoft.com/office/drawing/2014/main" xmlns="" id="{170178A6-F96E-4777-80A5-A59209A17249}"/>
                </a:ext>
              </a:extLst>
            </p:cNvPr>
            <p:cNvSpPr/>
            <p:nvPr/>
          </p:nvSpPr>
          <p:spPr>
            <a:xfrm>
              <a:off x="4591512" y="2413478"/>
              <a:ext cx="643290" cy="1129235"/>
            </a:xfrm>
            <a:prstGeom prst="roundRect">
              <a:avLst>
                <a:gd name="adj" fmla="val 16667"/>
              </a:avLst>
            </a:prstGeom>
            <a:solidFill>
              <a:srgbClr val="C9DAF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US">
                  <a:latin typeface="Open Sans"/>
                  <a:ea typeface="Open Sans"/>
                  <a:cs typeface="Open Sans"/>
                  <a:sym typeface="Open Sans"/>
                </a:rPr>
                <a:t>FP2</a:t>
              </a:r>
              <a:endParaRPr>
                <a:latin typeface="Open Sans"/>
                <a:ea typeface="Open Sans"/>
                <a:cs typeface="Open Sans"/>
                <a:sym typeface="Open Sans"/>
              </a:endParaRPr>
            </a:p>
          </p:txBody>
        </p:sp>
        <p:cxnSp>
          <p:nvCxnSpPr>
            <p:cNvPr id="13" name="Shape 138">
              <a:extLst>
                <a:ext uri="{FF2B5EF4-FFF2-40B4-BE49-F238E27FC236}">
                  <a16:creationId xmlns:a16="http://schemas.microsoft.com/office/drawing/2014/main" xmlns="" id="{A0BCE8A7-99AC-47FE-B8DC-B8124D828EB7}"/>
                </a:ext>
              </a:extLst>
            </p:cNvPr>
            <p:cNvCxnSpPr>
              <a:stCxn id="10" idx="6"/>
              <a:endCxn id="11" idx="1"/>
            </p:cNvCxnSpPr>
            <p:nvPr/>
          </p:nvCxnSpPr>
          <p:spPr>
            <a:xfrm flipV="1">
              <a:off x="2569327" y="906863"/>
              <a:ext cx="2018059" cy="992375"/>
            </a:xfrm>
            <a:prstGeom prst="straightConnector1">
              <a:avLst/>
            </a:prstGeom>
            <a:noFill/>
            <a:ln w="19050" cap="flat" cmpd="sng">
              <a:solidFill>
                <a:schemeClr val="dk2"/>
              </a:solidFill>
              <a:prstDash val="solid"/>
              <a:round/>
              <a:headEnd type="none" w="med" len="med"/>
              <a:tailEnd type="triangle" w="med" len="med"/>
            </a:ln>
          </p:spPr>
        </p:cxnSp>
        <p:sp>
          <p:nvSpPr>
            <p:cNvPr id="14" name="Shape 144">
              <a:extLst>
                <a:ext uri="{FF2B5EF4-FFF2-40B4-BE49-F238E27FC236}">
                  <a16:creationId xmlns:a16="http://schemas.microsoft.com/office/drawing/2014/main" xmlns="" id="{DA0DBCE2-3756-41A5-9D44-CDCE566FC4B1}"/>
                </a:ext>
              </a:extLst>
            </p:cNvPr>
            <p:cNvSpPr/>
            <p:nvPr/>
          </p:nvSpPr>
          <p:spPr>
            <a:xfrm rot="16200000">
              <a:off x="7683660" y="249043"/>
              <a:ext cx="855456" cy="1265870"/>
            </a:xfrm>
            <a:prstGeom prst="trapezoid">
              <a:avLst>
                <a:gd name="adj" fmla="val 25000"/>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5" name="Shape 146">
              <a:extLst>
                <a:ext uri="{FF2B5EF4-FFF2-40B4-BE49-F238E27FC236}">
                  <a16:creationId xmlns:a16="http://schemas.microsoft.com/office/drawing/2014/main" xmlns="" id="{45863C36-4B77-498A-A9EA-36A787310D24}"/>
                </a:ext>
              </a:extLst>
            </p:cNvPr>
            <p:cNvCxnSpPr>
              <a:stCxn id="11" idx="3"/>
              <a:endCxn id="14" idx="0"/>
            </p:cNvCxnSpPr>
            <p:nvPr/>
          </p:nvCxnSpPr>
          <p:spPr>
            <a:xfrm flipV="1">
              <a:off x="5230676" y="881978"/>
              <a:ext cx="2247777" cy="24885"/>
            </a:xfrm>
            <a:prstGeom prst="straightConnector1">
              <a:avLst/>
            </a:prstGeom>
            <a:noFill/>
            <a:ln w="19050" cap="flat" cmpd="sng">
              <a:solidFill>
                <a:schemeClr val="dk2"/>
              </a:solidFill>
              <a:prstDash val="solid"/>
              <a:round/>
              <a:headEnd type="none" w="med" len="med"/>
              <a:tailEnd type="triangle" w="med" len="med"/>
            </a:ln>
          </p:spPr>
        </p:cxnSp>
        <p:cxnSp>
          <p:nvCxnSpPr>
            <p:cNvPr id="16" name="Shape 147">
              <a:extLst>
                <a:ext uri="{FF2B5EF4-FFF2-40B4-BE49-F238E27FC236}">
                  <a16:creationId xmlns:a16="http://schemas.microsoft.com/office/drawing/2014/main" xmlns="" id="{7C0222F4-D8FA-43DC-BB71-0B9A4A2B0080}"/>
                </a:ext>
              </a:extLst>
            </p:cNvPr>
            <p:cNvCxnSpPr>
              <a:stCxn id="12" idx="3"/>
              <a:endCxn id="34" idx="0"/>
            </p:cNvCxnSpPr>
            <p:nvPr/>
          </p:nvCxnSpPr>
          <p:spPr>
            <a:xfrm flipV="1">
              <a:off x="5234802" y="2974498"/>
              <a:ext cx="2237580" cy="3598"/>
            </a:xfrm>
            <a:prstGeom prst="straightConnector1">
              <a:avLst/>
            </a:prstGeom>
            <a:noFill/>
            <a:ln w="19050" cap="flat" cmpd="sng">
              <a:solidFill>
                <a:schemeClr val="dk2"/>
              </a:solidFill>
              <a:prstDash val="dash"/>
              <a:round/>
              <a:headEnd type="none" w="med" len="med"/>
              <a:tailEnd type="triangle" w="med" len="med"/>
            </a:ln>
          </p:spPr>
        </p:cxnSp>
        <p:cxnSp>
          <p:nvCxnSpPr>
            <p:cNvPr id="17" name="Shape 148">
              <a:extLst>
                <a:ext uri="{FF2B5EF4-FFF2-40B4-BE49-F238E27FC236}">
                  <a16:creationId xmlns:a16="http://schemas.microsoft.com/office/drawing/2014/main" xmlns="" id="{6296BD01-D3E4-48DD-882B-1D32BC920385}"/>
                </a:ext>
              </a:extLst>
            </p:cNvPr>
            <p:cNvCxnSpPr>
              <a:cxnSpLocks/>
              <a:stCxn id="10" idx="6"/>
              <a:endCxn id="12" idx="1"/>
            </p:cNvCxnSpPr>
            <p:nvPr/>
          </p:nvCxnSpPr>
          <p:spPr>
            <a:xfrm>
              <a:off x="2569327" y="1899238"/>
              <a:ext cx="2022185" cy="1078858"/>
            </a:xfrm>
            <a:prstGeom prst="straightConnector1">
              <a:avLst/>
            </a:prstGeom>
            <a:noFill/>
            <a:ln w="19050" cap="flat" cmpd="sng">
              <a:solidFill>
                <a:schemeClr val="dk2"/>
              </a:solidFill>
              <a:prstDash val="dash"/>
              <a:round/>
              <a:headEnd type="none" w="med" len="med"/>
              <a:tailEnd type="triangle" w="med" len="med"/>
            </a:ln>
          </p:spPr>
        </p:cxnSp>
        <p:sp>
          <p:nvSpPr>
            <p:cNvPr id="18" name="Shape 150">
              <a:extLst>
                <a:ext uri="{FF2B5EF4-FFF2-40B4-BE49-F238E27FC236}">
                  <a16:creationId xmlns:a16="http://schemas.microsoft.com/office/drawing/2014/main" xmlns="" id="{F4DAF2A8-1C1D-4D11-810B-1C8278C3BD48}"/>
                </a:ext>
              </a:extLst>
            </p:cNvPr>
            <p:cNvSpPr txBox="1"/>
            <p:nvPr/>
          </p:nvSpPr>
          <p:spPr>
            <a:xfrm rot="20087643">
              <a:off x="2801405" y="877278"/>
              <a:ext cx="2128374" cy="607774"/>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dirty="0">
                  <a:latin typeface="Open Sans"/>
                  <a:ea typeface="Open Sans"/>
                  <a:cs typeface="Open Sans"/>
                  <a:sym typeface="Open Sans"/>
                </a:rPr>
                <a:t>steam &amp; water</a:t>
              </a:r>
              <a:endParaRPr dirty="0">
                <a:latin typeface="Open Sans"/>
                <a:ea typeface="Open Sans"/>
                <a:cs typeface="Open Sans"/>
                <a:sym typeface="Open Sans"/>
              </a:endParaRPr>
            </a:p>
          </p:txBody>
        </p:sp>
        <p:sp>
          <p:nvSpPr>
            <p:cNvPr id="19" name="Shape 151">
              <a:extLst>
                <a:ext uri="{FF2B5EF4-FFF2-40B4-BE49-F238E27FC236}">
                  <a16:creationId xmlns:a16="http://schemas.microsoft.com/office/drawing/2014/main" xmlns="" id="{F6CA1A1C-433B-477B-AEA0-732C533F0849}"/>
                </a:ext>
              </a:extLst>
            </p:cNvPr>
            <p:cNvSpPr txBox="1"/>
            <p:nvPr/>
          </p:nvSpPr>
          <p:spPr>
            <a:xfrm>
              <a:off x="7747266" y="488965"/>
              <a:ext cx="1157669" cy="385397"/>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dirty="0">
                  <a:latin typeface="Open Sans"/>
                  <a:ea typeface="Open Sans"/>
                  <a:cs typeface="Open Sans"/>
                  <a:sym typeface="Open Sans"/>
                </a:rPr>
                <a:t>Power Plant 1</a:t>
              </a:r>
              <a:endParaRPr dirty="0">
                <a:latin typeface="Open Sans"/>
                <a:ea typeface="Open Sans"/>
                <a:cs typeface="Open Sans"/>
                <a:sym typeface="Open Sans"/>
              </a:endParaRPr>
            </a:p>
          </p:txBody>
        </p:sp>
        <p:grpSp>
          <p:nvGrpSpPr>
            <p:cNvPr id="20" name="Group 19">
              <a:extLst>
                <a:ext uri="{FF2B5EF4-FFF2-40B4-BE49-F238E27FC236}">
                  <a16:creationId xmlns:a16="http://schemas.microsoft.com/office/drawing/2014/main" xmlns="" id="{D6E37720-ED89-4C66-BA49-56C26F11077E}"/>
                </a:ext>
              </a:extLst>
            </p:cNvPr>
            <p:cNvGrpSpPr/>
            <p:nvPr/>
          </p:nvGrpSpPr>
          <p:grpSpPr>
            <a:xfrm>
              <a:off x="7472382" y="2570568"/>
              <a:ext cx="1389007" cy="807860"/>
              <a:chOff x="7037615" y="4265805"/>
              <a:chExt cx="1389007" cy="807860"/>
            </a:xfrm>
          </p:grpSpPr>
          <p:sp>
            <p:nvSpPr>
              <p:cNvPr id="34" name="Shape 145">
                <a:extLst>
                  <a:ext uri="{FF2B5EF4-FFF2-40B4-BE49-F238E27FC236}">
                    <a16:creationId xmlns:a16="http://schemas.microsoft.com/office/drawing/2014/main" xmlns="" id="{964EA7AC-310F-43D2-B1A0-EF695BC4777C}"/>
                  </a:ext>
                </a:extLst>
              </p:cNvPr>
              <p:cNvSpPr/>
              <p:nvPr/>
            </p:nvSpPr>
            <p:spPr>
              <a:xfrm rot="16200000">
                <a:off x="7278032" y="4025388"/>
                <a:ext cx="807860" cy="1288694"/>
              </a:xfrm>
              <a:prstGeom prst="trapezoid">
                <a:avLst>
                  <a:gd name="adj" fmla="val 25000"/>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152">
                <a:extLst>
                  <a:ext uri="{FF2B5EF4-FFF2-40B4-BE49-F238E27FC236}">
                    <a16:creationId xmlns:a16="http://schemas.microsoft.com/office/drawing/2014/main" xmlns="" id="{1A5EB6DA-DBF7-4842-8431-F6BDED1A1838}"/>
                  </a:ext>
                </a:extLst>
              </p:cNvPr>
              <p:cNvSpPr txBox="1"/>
              <p:nvPr/>
            </p:nvSpPr>
            <p:spPr>
              <a:xfrm>
                <a:off x="7268953" y="4288879"/>
                <a:ext cx="1157669" cy="385397"/>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a:latin typeface="Open Sans"/>
                    <a:ea typeface="Open Sans"/>
                    <a:cs typeface="Open Sans"/>
                    <a:sym typeface="Open Sans"/>
                  </a:rPr>
                  <a:t>Power Plant 2</a:t>
                </a:r>
                <a:endParaRPr>
                  <a:latin typeface="Open Sans"/>
                  <a:ea typeface="Open Sans"/>
                  <a:cs typeface="Open Sans"/>
                  <a:sym typeface="Open Sans"/>
                </a:endParaRPr>
              </a:p>
            </p:txBody>
          </p:sp>
        </p:grpSp>
        <p:sp>
          <p:nvSpPr>
            <p:cNvPr id="21" name="Shape 153">
              <a:extLst>
                <a:ext uri="{FF2B5EF4-FFF2-40B4-BE49-F238E27FC236}">
                  <a16:creationId xmlns:a16="http://schemas.microsoft.com/office/drawing/2014/main" xmlns="" id="{B909A37D-043F-4094-8538-5F10AE8652BB}"/>
                </a:ext>
              </a:extLst>
            </p:cNvPr>
            <p:cNvSpPr txBox="1"/>
            <p:nvPr/>
          </p:nvSpPr>
          <p:spPr>
            <a:xfrm rot="21599317">
              <a:off x="5148322" y="489176"/>
              <a:ext cx="2128522" cy="6077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Open Sans"/>
                  <a:ea typeface="Open Sans"/>
                  <a:cs typeface="Open Sans"/>
                  <a:sym typeface="Open Sans"/>
                </a:rPr>
                <a:t>steam</a:t>
              </a:r>
              <a:endParaRPr dirty="0">
                <a:latin typeface="Open Sans"/>
                <a:ea typeface="Open Sans"/>
                <a:cs typeface="Open Sans"/>
                <a:sym typeface="Open Sans"/>
              </a:endParaRPr>
            </a:p>
          </p:txBody>
        </p:sp>
        <p:cxnSp>
          <p:nvCxnSpPr>
            <p:cNvPr id="22" name="Shape 154">
              <a:extLst>
                <a:ext uri="{FF2B5EF4-FFF2-40B4-BE49-F238E27FC236}">
                  <a16:creationId xmlns:a16="http://schemas.microsoft.com/office/drawing/2014/main" xmlns="" id="{1C940F00-C9AE-4F2B-8DA9-AF768E025F18}"/>
                </a:ext>
              </a:extLst>
            </p:cNvPr>
            <p:cNvCxnSpPr>
              <a:stCxn id="11" idx="2"/>
              <a:endCxn id="32" idx="0"/>
            </p:cNvCxnSpPr>
            <p:nvPr/>
          </p:nvCxnSpPr>
          <p:spPr>
            <a:xfrm rot="16200000" flipH="1">
              <a:off x="5959044" y="421466"/>
              <a:ext cx="469395" cy="2569421"/>
            </a:xfrm>
            <a:prstGeom prst="bentConnector2">
              <a:avLst/>
            </a:prstGeom>
            <a:noFill/>
            <a:ln w="19050" cap="flat" cmpd="sng">
              <a:solidFill>
                <a:schemeClr val="dk2"/>
              </a:solidFill>
              <a:prstDash val="solid"/>
              <a:round/>
              <a:headEnd type="none" w="med" len="med"/>
              <a:tailEnd type="triangle" w="med" len="med"/>
            </a:ln>
          </p:spPr>
        </p:cxnSp>
        <p:sp>
          <p:nvSpPr>
            <p:cNvPr id="23" name="Shape 156">
              <a:extLst>
                <a:ext uri="{FF2B5EF4-FFF2-40B4-BE49-F238E27FC236}">
                  <a16:creationId xmlns:a16="http://schemas.microsoft.com/office/drawing/2014/main" xmlns="" id="{08498271-4DDB-434E-B02C-C3579EFBB6E1}"/>
                </a:ext>
              </a:extLst>
            </p:cNvPr>
            <p:cNvSpPr/>
            <p:nvPr/>
          </p:nvSpPr>
          <p:spPr>
            <a:xfrm rot="16200000">
              <a:off x="7740732" y="3629403"/>
              <a:ext cx="741311" cy="643290"/>
            </a:xfrm>
            <a:prstGeom prst="triangle">
              <a:avLst>
                <a:gd name="adj" fmla="val 50000"/>
              </a:avLst>
            </a:prstGeom>
            <a:solidFill>
              <a:srgbClr val="B6D7A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Open Sans"/>
                <a:ea typeface="Open Sans"/>
                <a:cs typeface="Open Sans"/>
                <a:sym typeface="Open Sans"/>
              </a:endParaRPr>
            </a:p>
          </p:txBody>
        </p:sp>
        <p:grpSp>
          <p:nvGrpSpPr>
            <p:cNvPr id="24" name="Shape 157">
              <a:extLst>
                <a:ext uri="{FF2B5EF4-FFF2-40B4-BE49-F238E27FC236}">
                  <a16:creationId xmlns:a16="http://schemas.microsoft.com/office/drawing/2014/main" xmlns="" id="{FA46B4CD-91D9-4438-8AC8-39AB6DC3CA9F}"/>
                </a:ext>
              </a:extLst>
            </p:cNvPr>
            <p:cNvGrpSpPr/>
            <p:nvPr/>
          </p:nvGrpSpPr>
          <p:grpSpPr>
            <a:xfrm>
              <a:off x="7478452" y="1513147"/>
              <a:ext cx="1426483" cy="855456"/>
              <a:chOff x="8034774" y="2506975"/>
              <a:chExt cx="1012501" cy="609300"/>
            </a:xfrm>
          </p:grpSpPr>
          <p:sp>
            <p:nvSpPr>
              <p:cNvPr id="32" name="Shape 155">
                <a:extLst>
                  <a:ext uri="{FF2B5EF4-FFF2-40B4-BE49-F238E27FC236}">
                    <a16:creationId xmlns:a16="http://schemas.microsoft.com/office/drawing/2014/main" xmlns="" id="{E8D0434A-1937-4981-849B-BC475D6C1079}"/>
                  </a:ext>
                </a:extLst>
              </p:cNvPr>
              <p:cNvSpPr/>
              <p:nvPr/>
            </p:nvSpPr>
            <p:spPr>
              <a:xfrm rot="-5400000">
                <a:off x="8179374" y="2362375"/>
                <a:ext cx="609300" cy="898500"/>
              </a:xfrm>
              <a:prstGeom prst="trapezoid">
                <a:avLst>
                  <a:gd name="adj" fmla="val 25000"/>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3" name="Shape 158">
                <a:extLst>
                  <a:ext uri="{FF2B5EF4-FFF2-40B4-BE49-F238E27FC236}">
                    <a16:creationId xmlns:a16="http://schemas.microsoft.com/office/drawing/2014/main" xmlns="" id="{F8B6B33C-A63D-4CE0-8105-89CB382CA304}"/>
                  </a:ext>
                </a:extLst>
              </p:cNvPr>
              <p:cNvSpPr txBox="1"/>
              <p:nvPr/>
            </p:nvSpPr>
            <p:spPr>
              <a:xfrm>
                <a:off x="8225575" y="2536557"/>
                <a:ext cx="821700" cy="274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dirty="0">
                    <a:latin typeface="Open Sans"/>
                    <a:ea typeface="Open Sans"/>
                    <a:cs typeface="Open Sans"/>
                    <a:sym typeface="Open Sans"/>
                  </a:rPr>
                  <a:t>Binary Plant</a:t>
                </a:r>
                <a:endParaRPr dirty="0">
                  <a:latin typeface="Open Sans"/>
                  <a:ea typeface="Open Sans"/>
                  <a:cs typeface="Open Sans"/>
                  <a:sym typeface="Open Sans"/>
                </a:endParaRPr>
              </a:p>
            </p:txBody>
          </p:sp>
        </p:grpSp>
        <p:cxnSp>
          <p:nvCxnSpPr>
            <p:cNvPr id="25" name="Shape 159">
              <a:extLst>
                <a:ext uri="{FF2B5EF4-FFF2-40B4-BE49-F238E27FC236}">
                  <a16:creationId xmlns:a16="http://schemas.microsoft.com/office/drawing/2014/main" xmlns="" id="{444E286E-59DC-42EE-A4EE-AAD611C3AEDD}"/>
                </a:ext>
              </a:extLst>
            </p:cNvPr>
            <p:cNvCxnSpPr>
              <a:stCxn id="12" idx="2"/>
              <a:endCxn id="23" idx="0"/>
            </p:cNvCxnSpPr>
            <p:nvPr/>
          </p:nvCxnSpPr>
          <p:spPr>
            <a:xfrm rot="16200000" flipH="1">
              <a:off x="6147283" y="2308587"/>
              <a:ext cx="408335" cy="2876586"/>
            </a:xfrm>
            <a:prstGeom prst="bentConnector2">
              <a:avLst/>
            </a:prstGeom>
            <a:noFill/>
            <a:ln w="19050" cap="flat" cmpd="sng">
              <a:solidFill>
                <a:schemeClr val="dk2"/>
              </a:solidFill>
              <a:prstDash val="dash"/>
              <a:round/>
              <a:headEnd type="none" w="med" len="med"/>
              <a:tailEnd type="triangle" w="med" len="med"/>
            </a:ln>
          </p:spPr>
        </p:cxnSp>
        <p:sp>
          <p:nvSpPr>
            <p:cNvPr id="26" name="Shape 160">
              <a:extLst>
                <a:ext uri="{FF2B5EF4-FFF2-40B4-BE49-F238E27FC236}">
                  <a16:creationId xmlns:a16="http://schemas.microsoft.com/office/drawing/2014/main" xmlns="" id="{74503EC3-32D7-4FF7-8F17-F90C545602DF}"/>
                </a:ext>
              </a:extLst>
            </p:cNvPr>
            <p:cNvSpPr txBox="1"/>
            <p:nvPr/>
          </p:nvSpPr>
          <p:spPr>
            <a:xfrm rot="21599317">
              <a:off x="5151647" y="1509924"/>
              <a:ext cx="2128522" cy="6077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Open Sans"/>
                  <a:ea typeface="Open Sans"/>
                  <a:cs typeface="Open Sans"/>
                  <a:sym typeface="Open Sans"/>
                </a:rPr>
                <a:t>water</a:t>
              </a:r>
              <a:endParaRPr dirty="0">
                <a:latin typeface="Open Sans"/>
                <a:ea typeface="Open Sans"/>
                <a:cs typeface="Open Sans"/>
                <a:sym typeface="Open Sans"/>
              </a:endParaRPr>
            </a:p>
            <a:p>
              <a:pPr marL="0" lvl="0" indent="0" algn="l" rtl="0">
                <a:spcBef>
                  <a:spcPts val="0"/>
                </a:spcBef>
                <a:spcAft>
                  <a:spcPts val="0"/>
                </a:spcAft>
                <a:buNone/>
              </a:pPr>
              <a:endParaRPr dirty="0">
                <a:latin typeface="Open Sans"/>
                <a:ea typeface="Open Sans"/>
                <a:cs typeface="Open Sans"/>
                <a:sym typeface="Open Sans"/>
              </a:endParaRPr>
            </a:p>
          </p:txBody>
        </p:sp>
        <p:sp>
          <p:nvSpPr>
            <p:cNvPr id="27" name="Shape 161">
              <a:extLst>
                <a:ext uri="{FF2B5EF4-FFF2-40B4-BE49-F238E27FC236}">
                  <a16:creationId xmlns:a16="http://schemas.microsoft.com/office/drawing/2014/main" xmlns="" id="{B5727E7F-2D1B-47DF-8119-0988ED86DC0A}"/>
                </a:ext>
              </a:extLst>
            </p:cNvPr>
            <p:cNvSpPr txBox="1"/>
            <p:nvPr/>
          </p:nvSpPr>
          <p:spPr>
            <a:xfrm rot="21599317">
              <a:off x="5129479" y="3542923"/>
              <a:ext cx="2128522" cy="6077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Open Sans"/>
                  <a:ea typeface="Open Sans"/>
                  <a:cs typeface="Open Sans"/>
                  <a:sym typeface="Open Sans"/>
                </a:rPr>
                <a:t>water</a:t>
              </a:r>
              <a:endParaRPr dirty="0">
                <a:latin typeface="Open Sans"/>
                <a:ea typeface="Open Sans"/>
                <a:cs typeface="Open Sans"/>
                <a:sym typeface="Open Sans"/>
              </a:endParaRPr>
            </a:p>
          </p:txBody>
        </p:sp>
        <p:sp>
          <p:nvSpPr>
            <p:cNvPr id="28" name="Shape 163">
              <a:extLst>
                <a:ext uri="{FF2B5EF4-FFF2-40B4-BE49-F238E27FC236}">
                  <a16:creationId xmlns:a16="http://schemas.microsoft.com/office/drawing/2014/main" xmlns="" id="{94CB24E7-EBB7-4A90-BF5D-2679A89310EC}"/>
                </a:ext>
              </a:extLst>
            </p:cNvPr>
            <p:cNvSpPr txBox="1"/>
            <p:nvPr/>
          </p:nvSpPr>
          <p:spPr>
            <a:xfrm rot="21599317">
              <a:off x="5148322" y="2543433"/>
              <a:ext cx="2128522" cy="6077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Open Sans"/>
                  <a:ea typeface="Open Sans"/>
                  <a:cs typeface="Open Sans"/>
                  <a:sym typeface="Open Sans"/>
                </a:rPr>
                <a:t>steam</a:t>
              </a:r>
              <a:endParaRPr>
                <a:latin typeface="Open Sans"/>
                <a:ea typeface="Open Sans"/>
                <a:cs typeface="Open Sans"/>
                <a:sym typeface="Open Sans"/>
              </a:endParaRPr>
            </a:p>
          </p:txBody>
        </p:sp>
        <p:sp>
          <p:nvSpPr>
            <p:cNvPr id="29" name="Shape 150">
              <a:extLst>
                <a:ext uri="{FF2B5EF4-FFF2-40B4-BE49-F238E27FC236}">
                  <a16:creationId xmlns:a16="http://schemas.microsoft.com/office/drawing/2014/main" xmlns="" id="{4CBB715F-BD7D-45F7-ACF6-DE6625822504}"/>
                </a:ext>
              </a:extLst>
            </p:cNvPr>
            <p:cNvSpPr txBox="1"/>
            <p:nvPr/>
          </p:nvSpPr>
          <p:spPr>
            <a:xfrm rot="1727923">
              <a:off x="2821362" y="2170056"/>
              <a:ext cx="2128374" cy="607774"/>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dirty="0">
                  <a:latin typeface="Open Sans"/>
                  <a:ea typeface="Open Sans"/>
                  <a:cs typeface="Open Sans"/>
                  <a:sym typeface="Open Sans"/>
                </a:rPr>
                <a:t>steam &amp; water</a:t>
              </a:r>
              <a:endParaRPr dirty="0">
                <a:latin typeface="Open Sans"/>
                <a:ea typeface="Open Sans"/>
                <a:cs typeface="Open Sans"/>
                <a:sym typeface="Open Sans"/>
              </a:endParaRPr>
            </a:p>
          </p:txBody>
        </p:sp>
        <p:sp>
          <p:nvSpPr>
            <p:cNvPr id="30" name="Shape 162">
              <a:extLst>
                <a:ext uri="{FF2B5EF4-FFF2-40B4-BE49-F238E27FC236}">
                  <a16:creationId xmlns:a16="http://schemas.microsoft.com/office/drawing/2014/main" xmlns="" id="{34A2E028-E47E-453A-8E6C-0C55021F17D3}"/>
                </a:ext>
              </a:extLst>
            </p:cNvPr>
            <p:cNvSpPr txBox="1"/>
            <p:nvPr/>
          </p:nvSpPr>
          <p:spPr>
            <a:xfrm>
              <a:off x="7574397" y="4298952"/>
              <a:ext cx="1717272" cy="80786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dirty="0">
                  <a:latin typeface="Open Sans"/>
                  <a:ea typeface="Open Sans"/>
                  <a:cs typeface="Open Sans"/>
                  <a:sym typeface="Open Sans"/>
                </a:rPr>
                <a:t>reinjection, prawn farm, etc.</a:t>
              </a:r>
              <a:endParaRPr dirty="0">
                <a:latin typeface="Open Sans"/>
                <a:ea typeface="Open Sans"/>
                <a:cs typeface="Open Sans"/>
                <a:sym typeface="Open Sans"/>
              </a:endParaRPr>
            </a:p>
          </p:txBody>
        </p:sp>
        <p:cxnSp>
          <p:nvCxnSpPr>
            <p:cNvPr id="31" name="Connector: Elbow 30">
              <a:extLst>
                <a:ext uri="{FF2B5EF4-FFF2-40B4-BE49-F238E27FC236}">
                  <a16:creationId xmlns:a16="http://schemas.microsoft.com/office/drawing/2014/main" xmlns="" id="{7427B19B-0432-428F-97CF-2592396CE58A}"/>
                </a:ext>
              </a:extLst>
            </p:cNvPr>
            <p:cNvCxnSpPr>
              <a:cxnSpLocks/>
              <a:stCxn id="32" idx="2"/>
              <a:endCxn id="23" idx="3"/>
            </p:cNvCxnSpPr>
            <p:nvPr/>
          </p:nvCxnSpPr>
          <p:spPr>
            <a:xfrm flipH="1">
              <a:off x="8433033" y="1940875"/>
              <a:ext cx="311289" cy="2010173"/>
            </a:xfrm>
            <a:prstGeom prst="bentConnector3">
              <a:avLst>
                <a:gd name="adj1" fmla="val -154388"/>
              </a:avLst>
            </a:prstGeom>
            <a:noFill/>
            <a:ln w="19050" cap="flat" cmpd="sng">
              <a:solidFill>
                <a:schemeClr val="dk2"/>
              </a:solidFill>
              <a:prstDash val="solid"/>
              <a:round/>
              <a:headEnd type="none" w="med" len="med"/>
              <a:tailEnd type="triangle" w="med" len="med"/>
            </a:ln>
          </p:spPr>
        </p:cxnSp>
      </p:grpSp>
      <p:sp>
        <p:nvSpPr>
          <p:cNvPr id="381" name="Google Shape;381;p25"/>
          <p:cNvSpPr txBox="1">
            <a:spLocks noGrp="1"/>
          </p:cNvSpPr>
          <p:nvPr>
            <p:ph type="title"/>
          </p:nvPr>
        </p:nvSpPr>
        <p:spPr>
          <a:xfrm>
            <a:off x="628650" y="274638"/>
            <a:ext cx="7886700" cy="9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Constraints</a:t>
            </a:r>
            <a:endParaRPr b="1">
              <a:latin typeface="Open Sans"/>
              <a:ea typeface="Open Sans"/>
              <a:cs typeface="Open Sans"/>
              <a:sym typeface="Open Sans"/>
            </a:endParaRPr>
          </a:p>
        </p:txBody>
      </p:sp>
      <p:sp>
        <p:nvSpPr>
          <p:cNvPr id="382" name="Google Shape;382;p25"/>
          <p:cNvSpPr txBox="1">
            <a:spLocks noGrp="1"/>
          </p:cNvSpPr>
          <p:nvPr>
            <p:ph type="sldNum" idx="12"/>
          </p:nvPr>
        </p:nvSpPr>
        <p:spPr>
          <a:xfrm>
            <a:off x="7086600" y="4743450"/>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17</a:t>
            </a:fld>
            <a:endParaRPr/>
          </a:p>
        </p:txBody>
      </p:sp>
      <p:sp>
        <p:nvSpPr>
          <p:cNvPr id="383" name="Google Shape;383;p25"/>
          <p:cNvSpPr/>
          <p:nvPr/>
        </p:nvSpPr>
        <p:spPr>
          <a:xfrm>
            <a:off x="8043302" y="2742750"/>
            <a:ext cx="144000" cy="144000"/>
          </a:xfrm>
          <a:prstGeom prst="ellipse">
            <a:avLst/>
          </a:prstGeom>
          <a:solidFill>
            <a:srgbClr val="4B92D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entury Gothic"/>
              <a:ea typeface="Century Gothic"/>
              <a:cs typeface="Century Gothic"/>
              <a:sym typeface="Century Gothic"/>
            </a:endParaRPr>
          </a:p>
        </p:txBody>
      </p:sp>
      <p:sp>
        <p:nvSpPr>
          <p:cNvPr id="384" name="Google Shape;384;p25"/>
          <p:cNvSpPr/>
          <p:nvPr/>
        </p:nvSpPr>
        <p:spPr>
          <a:xfrm rot="-1196">
            <a:off x="1009650" y="1746890"/>
            <a:ext cx="1724100" cy="15942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5"/>
          <p:cNvSpPr txBox="1"/>
          <p:nvPr/>
        </p:nvSpPr>
        <p:spPr>
          <a:xfrm>
            <a:off x="223950" y="3813525"/>
            <a:ext cx="2847900" cy="137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latin typeface="Open Sans Light"/>
                <a:ea typeface="Open Sans Light"/>
                <a:cs typeface="Open Sans Light"/>
                <a:sym typeface="Open Sans Light"/>
              </a:rPr>
              <a:t>3 Constraints:</a:t>
            </a:r>
            <a:endParaRPr dirty="0">
              <a:solidFill>
                <a:schemeClr val="dk1"/>
              </a:solidFill>
              <a:latin typeface="Open Sans Light"/>
              <a:ea typeface="Open Sans Light"/>
              <a:cs typeface="Open Sans Light"/>
              <a:sym typeface="Open Sans Light"/>
            </a:endParaRPr>
          </a:p>
          <a:p>
            <a:pPr marL="0" lvl="0" indent="0" algn="l" rtl="0">
              <a:spcBef>
                <a:spcPts val="0"/>
              </a:spcBef>
              <a:spcAft>
                <a:spcPts val="0"/>
              </a:spcAft>
              <a:buNone/>
            </a:pPr>
            <a:r>
              <a:rPr lang="en-US" dirty="0">
                <a:solidFill>
                  <a:schemeClr val="dk1"/>
                </a:solidFill>
                <a:latin typeface="Open Sans Light"/>
                <a:ea typeface="Open Sans Light"/>
                <a:cs typeface="Open Sans Light"/>
                <a:sym typeface="Open Sans Light"/>
              </a:rPr>
              <a:t>- One active arc per well</a:t>
            </a:r>
            <a:endParaRPr dirty="0">
              <a:solidFill>
                <a:schemeClr val="dk1"/>
              </a:solidFill>
              <a:latin typeface="Open Sans Light"/>
              <a:ea typeface="Open Sans Light"/>
              <a:cs typeface="Open Sans Light"/>
              <a:sym typeface="Open Sans Light"/>
            </a:endParaRPr>
          </a:p>
          <a:p>
            <a:pPr marL="0" lvl="0" indent="0" algn="l" rtl="0">
              <a:spcBef>
                <a:spcPts val="0"/>
              </a:spcBef>
              <a:spcAft>
                <a:spcPts val="0"/>
              </a:spcAft>
              <a:buNone/>
            </a:pPr>
            <a:r>
              <a:rPr lang="en-US" dirty="0">
                <a:solidFill>
                  <a:schemeClr val="dk1"/>
                </a:solidFill>
                <a:latin typeface="Open Sans Light"/>
                <a:ea typeface="Open Sans Light"/>
                <a:cs typeface="Open Sans Light"/>
                <a:sym typeface="Open Sans Light"/>
              </a:rPr>
              <a:t>- Flow along active arc ⩽100%</a:t>
            </a:r>
            <a:endParaRPr dirty="0">
              <a:solidFill>
                <a:schemeClr val="dk1"/>
              </a:solidFill>
              <a:latin typeface="Open Sans Light"/>
              <a:ea typeface="Open Sans Light"/>
              <a:cs typeface="Open Sans Light"/>
              <a:sym typeface="Open Sans Light"/>
            </a:endParaRPr>
          </a:p>
          <a:p>
            <a:pPr marL="0" lvl="0" indent="0" algn="l" rtl="0">
              <a:spcBef>
                <a:spcPts val="0"/>
              </a:spcBef>
              <a:spcAft>
                <a:spcPts val="0"/>
              </a:spcAft>
              <a:buNone/>
            </a:pPr>
            <a:r>
              <a:rPr lang="en-US" dirty="0">
                <a:solidFill>
                  <a:schemeClr val="dk1"/>
                </a:solidFill>
                <a:latin typeface="Open Sans Light"/>
                <a:ea typeface="Open Sans Light"/>
                <a:cs typeface="Open Sans Light"/>
                <a:sym typeface="Open Sans Light"/>
              </a:rPr>
              <a:t>- Flow along active arc ⩾</a:t>
            </a:r>
            <a:endParaRPr dirty="0">
              <a:solidFill>
                <a:schemeClr val="dk1"/>
              </a:solidFill>
              <a:latin typeface="Open Sans Light"/>
              <a:ea typeface="Open Sans Light"/>
              <a:cs typeface="Open Sans Light"/>
              <a:sym typeface="Open Sans Light"/>
            </a:endParaRPr>
          </a:p>
          <a:p>
            <a:pPr marL="0" lvl="0" indent="0" algn="l" rtl="0">
              <a:spcBef>
                <a:spcPts val="0"/>
              </a:spcBef>
              <a:spcAft>
                <a:spcPts val="0"/>
              </a:spcAft>
              <a:buNone/>
            </a:pPr>
            <a:r>
              <a:rPr lang="en-US" dirty="0">
                <a:solidFill>
                  <a:schemeClr val="dk1"/>
                </a:solidFill>
                <a:latin typeface="Open Sans Light"/>
                <a:ea typeface="Open Sans Light"/>
                <a:cs typeface="Open Sans Light"/>
                <a:sym typeface="Open Sans Light"/>
              </a:rPr>
              <a:t>  specified minimum flow</a:t>
            </a:r>
            <a:endParaRPr dirty="0">
              <a:solidFill>
                <a:schemeClr val="dk1"/>
              </a:solidFill>
              <a:latin typeface="Open Sans Light"/>
              <a:ea typeface="Open Sans Light"/>
              <a:cs typeface="Open Sans Light"/>
              <a:sym typeface="Open Sans Light"/>
            </a:endParaRPr>
          </a:p>
        </p:txBody>
      </p:sp>
      <p:cxnSp>
        <p:nvCxnSpPr>
          <p:cNvPr id="386" name="Google Shape;386;p25"/>
          <p:cNvCxnSpPr/>
          <p:nvPr/>
        </p:nvCxnSpPr>
        <p:spPr>
          <a:xfrm rot="10800000" flipH="1">
            <a:off x="1209675" y="3351525"/>
            <a:ext cx="281400" cy="353700"/>
          </a:xfrm>
          <a:prstGeom prst="straightConnector1">
            <a:avLst/>
          </a:prstGeom>
          <a:noFill/>
          <a:ln w="28575" cap="flat" cmpd="sng">
            <a:solidFill>
              <a:srgbClr val="000000"/>
            </a:solidFill>
            <a:prstDash val="solid"/>
            <a:round/>
            <a:headEnd type="none" w="med" len="med"/>
            <a:tailEnd type="triangl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grpSp>
        <p:nvGrpSpPr>
          <p:cNvPr id="9" name="Group 8">
            <a:extLst>
              <a:ext uri="{FF2B5EF4-FFF2-40B4-BE49-F238E27FC236}">
                <a16:creationId xmlns:a16="http://schemas.microsoft.com/office/drawing/2014/main" xmlns="" id="{9AF5ABAD-61B7-42A9-94B9-F70B7FB7EA81}"/>
              </a:ext>
            </a:extLst>
          </p:cNvPr>
          <p:cNvGrpSpPr/>
          <p:nvPr/>
        </p:nvGrpSpPr>
        <p:grpSpPr>
          <a:xfrm>
            <a:off x="1108426" y="1295139"/>
            <a:ext cx="5785575" cy="3742484"/>
            <a:chOff x="1926037" y="342245"/>
            <a:chExt cx="7365632" cy="4764567"/>
          </a:xfrm>
        </p:grpSpPr>
        <p:sp>
          <p:nvSpPr>
            <p:cNvPr id="10" name="Shape 130">
              <a:extLst>
                <a:ext uri="{FF2B5EF4-FFF2-40B4-BE49-F238E27FC236}">
                  <a16:creationId xmlns:a16="http://schemas.microsoft.com/office/drawing/2014/main" xmlns="" id="{F2A6D320-40C0-459C-BEB5-DC4034D12D9F}"/>
                </a:ext>
              </a:extLst>
            </p:cNvPr>
            <p:cNvSpPr/>
            <p:nvPr/>
          </p:nvSpPr>
          <p:spPr>
            <a:xfrm>
              <a:off x="1926037" y="1578705"/>
              <a:ext cx="643290" cy="641065"/>
            </a:xfrm>
            <a:prstGeom prst="ellipse">
              <a:avLst/>
            </a:prstGeom>
            <a:solidFill>
              <a:srgbClr val="FCE5CD"/>
            </a:solidFill>
            <a:ln w="19050"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a:spcBef>
                  <a:spcPts val="0"/>
                </a:spcBef>
                <a:spcAft>
                  <a:spcPts val="0"/>
                </a:spcAft>
                <a:buNone/>
              </a:pPr>
              <a:r>
                <a:rPr lang="en-US" dirty="0">
                  <a:latin typeface="Open Sans"/>
                  <a:ea typeface="Open Sans"/>
                  <a:cs typeface="Open Sans"/>
                  <a:sym typeface="Open Sans"/>
                </a:rPr>
                <a:t>Well</a:t>
              </a:r>
              <a:endParaRPr dirty="0">
                <a:latin typeface="Open Sans"/>
                <a:ea typeface="Open Sans"/>
                <a:cs typeface="Open Sans"/>
                <a:sym typeface="Open Sans"/>
              </a:endParaRPr>
            </a:p>
          </p:txBody>
        </p:sp>
        <p:sp>
          <p:nvSpPr>
            <p:cNvPr id="11" name="Shape 136">
              <a:extLst>
                <a:ext uri="{FF2B5EF4-FFF2-40B4-BE49-F238E27FC236}">
                  <a16:creationId xmlns:a16="http://schemas.microsoft.com/office/drawing/2014/main" xmlns="" id="{9D891723-750E-4D7E-8005-931BEB5AB3D9}"/>
                </a:ext>
              </a:extLst>
            </p:cNvPr>
            <p:cNvSpPr/>
            <p:nvPr/>
          </p:nvSpPr>
          <p:spPr>
            <a:xfrm>
              <a:off x="4587386" y="342245"/>
              <a:ext cx="643290" cy="1129235"/>
            </a:xfrm>
            <a:prstGeom prst="roundRect">
              <a:avLst>
                <a:gd name="adj" fmla="val 16667"/>
              </a:avLst>
            </a:prstGeom>
            <a:solidFill>
              <a:srgbClr val="C9DAF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US" dirty="0">
                  <a:latin typeface="Open Sans"/>
                  <a:ea typeface="Open Sans"/>
                  <a:cs typeface="Open Sans"/>
                  <a:sym typeface="Open Sans"/>
                </a:rPr>
                <a:t>FP1</a:t>
              </a:r>
              <a:endParaRPr dirty="0">
                <a:latin typeface="Open Sans"/>
                <a:ea typeface="Open Sans"/>
                <a:cs typeface="Open Sans"/>
                <a:sym typeface="Open Sans"/>
              </a:endParaRPr>
            </a:p>
          </p:txBody>
        </p:sp>
        <p:sp>
          <p:nvSpPr>
            <p:cNvPr id="12" name="Shape 137">
              <a:extLst>
                <a:ext uri="{FF2B5EF4-FFF2-40B4-BE49-F238E27FC236}">
                  <a16:creationId xmlns:a16="http://schemas.microsoft.com/office/drawing/2014/main" xmlns="" id="{5FB45012-6490-48A8-8980-42FD6D8B8942}"/>
                </a:ext>
              </a:extLst>
            </p:cNvPr>
            <p:cNvSpPr/>
            <p:nvPr/>
          </p:nvSpPr>
          <p:spPr>
            <a:xfrm>
              <a:off x="4591512" y="2413478"/>
              <a:ext cx="643290" cy="1129235"/>
            </a:xfrm>
            <a:prstGeom prst="roundRect">
              <a:avLst>
                <a:gd name="adj" fmla="val 16667"/>
              </a:avLst>
            </a:prstGeom>
            <a:solidFill>
              <a:srgbClr val="C9DAF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US">
                  <a:latin typeface="Open Sans"/>
                  <a:ea typeface="Open Sans"/>
                  <a:cs typeface="Open Sans"/>
                  <a:sym typeface="Open Sans"/>
                </a:rPr>
                <a:t>FP2</a:t>
              </a:r>
              <a:endParaRPr>
                <a:latin typeface="Open Sans"/>
                <a:ea typeface="Open Sans"/>
                <a:cs typeface="Open Sans"/>
                <a:sym typeface="Open Sans"/>
              </a:endParaRPr>
            </a:p>
          </p:txBody>
        </p:sp>
        <p:cxnSp>
          <p:nvCxnSpPr>
            <p:cNvPr id="13" name="Shape 138">
              <a:extLst>
                <a:ext uri="{FF2B5EF4-FFF2-40B4-BE49-F238E27FC236}">
                  <a16:creationId xmlns:a16="http://schemas.microsoft.com/office/drawing/2014/main" xmlns="" id="{EFDDD16C-FE5F-48F7-BA89-7393B95ADC72}"/>
                </a:ext>
              </a:extLst>
            </p:cNvPr>
            <p:cNvCxnSpPr>
              <a:stCxn id="10" idx="6"/>
              <a:endCxn id="11" idx="1"/>
            </p:cNvCxnSpPr>
            <p:nvPr/>
          </p:nvCxnSpPr>
          <p:spPr>
            <a:xfrm flipV="1">
              <a:off x="2569327" y="906863"/>
              <a:ext cx="2018059" cy="992375"/>
            </a:xfrm>
            <a:prstGeom prst="straightConnector1">
              <a:avLst/>
            </a:prstGeom>
            <a:noFill/>
            <a:ln w="19050" cap="flat" cmpd="sng">
              <a:solidFill>
                <a:schemeClr val="dk2"/>
              </a:solidFill>
              <a:prstDash val="solid"/>
              <a:round/>
              <a:headEnd type="none" w="med" len="med"/>
              <a:tailEnd type="triangle" w="med" len="med"/>
            </a:ln>
          </p:spPr>
        </p:cxnSp>
        <p:sp>
          <p:nvSpPr>
            <p:cNvPr id="14" name="Shape 144">
              <a:extLst>
                <a:ext uri="{FF2B5EF4-FFF2-40B4-BE49-F238E27FC236}">
                  <a16:creationId xmlns:a16="http://schemas.microsoft.com/office/drawing/2014/main" xmlns="" id="{BAAFA1BC-C720-4E1B-A50F-B0414F50A4D9}"/>
                </a:ext>
              </a:extLst>
            </p:cNvPr>
            <p:cNvSpPr/>
            <p:nvPr/>
          </p:nvSpPr>
          <p:spPr>
            <a:xfrm rot="16200000">
              <a:off x="7683660" y="249043"/>
              <a:ext cx="855456" cy="1265870"/>
            </a:xfrm>
            <a:prstGeom prst="trapezoid">
              <a:avLst>
                <a:gd name="adj" fmla="val 25000"/>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5" name="Shape 146">
              <a:extLst>
                <a:ext uri="{FF2B5EF4-FFF2-40B4-BE49-F238E27FC236}">
                  <a16:creationId xmlns:a16="http://schemas.microsoft.com/office/drawing/2014/main" xmlns="" id="{B35455AB-B1F3-4401-A704-FBE9C92E20AE}"/>
                </a:ext>
              </a:extLst>
            </p:cNvPr>
            <p:cNvCxnSpPr>
              <a:stCxn id="11" idx="3"/>
              <a:endCxn id="14" idx="0"/>
            </p:cNvCxnSpPr>
            <p:nvPr/>
          </p:nvCxnSpPr>
          <p:spPr>
            <a:xfrm flipV="1">
              <a:off x="5230676" y="881978"/>
              <a:ext cx="2247777" cy="24885"/>
            </a:xfrm>
            <a:prstGeom prst="straightConnector1">
              <a:avLst/>
            </a:prstGeom>
            <a:noFill/>
            <a:ln w="19050" cap="flat" cmpd="sng">
              <a:solidFill>
                <a:schemeClr val="dk2"/>
              </a:solidFill>
              <a:prstDash val="solid"/>
              <a:round/>
              <a:headEnd type="none" w="med" len="med"/>
              <a:tailEnd type="triangle" w="med" len="med"/>
            </a:ln>
          </p:spPr>
        </p:cxnSp>
        <p:cxnSp>
          <p:nvCxnSpPr>
            <p:cNvPr id="16" name="Shape 147">
              <a:extLst>
                <a:ext uri="{FF2B5EF4-FFF2-40B4-BE49-F238E27FC236}">
                  <a16:creationId xmlns:a16="http://schemas.microsoft.com/office/drawing/2014/main" xmlns="" id="{0AA20455-CAF7-41AE-BF8B-D32513CA2619}"/>
                </a:ext>
              </a:extLst>
            </p:cNvPr>
            <p:cNvCxnSpPr>
              <a:stCxn id="12" idx="3"/>
              <a:endCxn id="34" idx="0"/>
            </p:cNvCxnSpPr>
            <p:nvPr/>
          </p:nvCxnSpPr>
          <p:spPr>
            <a:xfrm flipV="1">
              <a:off x="5234802" y="2974498"/>
              <a:ext cx="2237580" cy="3598"/>
            </a:xfrm>
            <a:prstGeom prst="straightConnector1">
              <a:avLst/>
            </a:prstGeom>
            <a:noFill/>
            <a:ln w="19050" cap="flat" cmpd="sng">
              <a:solidFill>
                <a:schemeClr val="dk2"/>
              </a:solidFill>
              <a:prstDash val="dash"/>
              <a:round/>
              <a:headEnd type="none" w="med" len="med"/>
              <a:tailEnd type="triangle" w="med" len="med"/>
            </a:ln>
          </p:spPr>
        </p:cxnSp>
        <p:cxnSp>
          <p:nvCxnSpPr>
            <p:cNvPr id="17" name="Shape 148">
              <a:extLst>
                <a:ext uri="{FF2B5EF4-FFF2-40B4-BE49-F238E27FC236}">
                  <a16:creationId xmlns:a16="http://schemas.microsoft.com/office/drawing/2014/main" xmlns="" id="{9EC28F84-BE6F-490A-98F3-99E5290643DD}"/>
                </a:ext>
              </a:extLst>
            </p:cNvPr>
            <p:cNvCxnSpPr>
              <a:cxnSpLocks/>
              <a:stCxn id="10" idx="6"/>
              <a:endCxn id="12" idx="1"/>
            </p:cNvCxnSpPr>
            <p:nvPr/>
          </p:nvCxnSpPr>
          <p:spPr>
            <a:xfrm>
              <a:off x="2569327" y="1899238"/>
              <a:ext cx="2022185" cy="1078858"/>
            </a:xfrm>
            <a:prstGeom prst="straightConnector1">
              <a:avLst/>
            </a:prstGeom>
            <a:noFill/>
            <a:ln w="19050" cap="flat" cmpd="sng">
              <a:solidFill>
                <a:schemeClr val="dk2"/>
              </a:solidFill>
              <a:prstDash val="dash"/>
              <a:round/>
              <a:headEnd type="none" w="med" len="med"/>
              <a:tailEnd type="triangle" w="med" len="med"/>
            </a:ln>
          </p:spPr>
        </p:cxnSp>
        <p:sp>
          <p:nvSpPr>
            <p:cNvPr id="18" name="Shape 150">
              <a:extLst>
                <a:ext uri="{FF2B5EF4-FFF2-40B4-BE49-F238E27FC236}">
                  <a16:creationId xmlns:a16="http://schemas.microsoft.com/office/drawing/2014/main" xmlns="" id="{0769A255-CBEE-4F9A-AE6D-DAF97AC2D651}"/>
                </a:ext>
              </a:extLst>
            </p:cNvPr>
            <p:cNvSpPr txBox="1"/>
            <p:nvPr/>
          </p:nvSpPr>
          <p:spPr>
            <a:xfrm rot="20087643">
              <a:off x="2801405" y="877278"/>
              <a:ext cx="2128374" cy="607774"/>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dirty="0">
                  <a:latin typeface="Open Sans"/>
                  <a:ea typeface="Open Sans"/>
                  <a:cs typeface="Open Sans"/>
                  <a:sym typeface="Open Sans"/>
                </a:rPr>
                <a:t>steam &amp; water</a:t>
              </a:r>
              <a:endParaRPr dirty="0">
                <a:latin typeface="Open Sans"/>
                <a:ea typeface="Open Sans"/>
                <a:cs typeface="Open Sans"/>
                <a:sym typeface="Open Sans"/>
              </a:endParaRPr>
            </a:p>
          </p:txBody>
        </p:sp>
        <p:sp>
          <p:nvSpPr>
            <p:cNvPr id="19" name="Shape 151">
              <a:extLst>
                <a:ext uri="{FF2B5EF4-FFF2-40B4-BE49-F238E27FC236}">
                  <a16:creationId xmlns:a16="http://schemas.microsoft.com/office/drawing/2014/main" xmlns="" id="{CC563D33-B07E-4353-9927-774F39C17B56}"/>
                </a:ext>
              </a:extLst>
            </p:cNvPr>
            <p:cNvSpPr txBox="1"/>
            <p:nvPr/>
          </p:nvSpPr>
          <p:spPr>
            <a:xfrm>
              <a:off x="7747266" y="488965"/>
              <a:ext cx="1157669" cy="385397"/>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dirty="0">
                  <a:latin typeface="Open Sans"/>
                  <a:ea typeface="Open Sans"/>
                  <a:cs typeface="Open Sans"/>
                  <a:sym typeface="Open Sans"/>
                </a:rPr>
                <a:t>Power Plant 1</a:t>
              </a:r>
              <a:endParaRPr dirty="0">
                <a:latin typeface="Open Sans"/>
                <a:ea typeface="Open Sans"/>
                <a:cs typeface="Open Sans"/>
                <a:sym typeface="Open Sans"/>
              </a:endParaRPr>
            </a:p>
          </p:txBody>
        </p:sp>
        <p:grpSp>
          <p:nvGrpSpPr>
            <p:cNvPr id="20" name="Group 19">
              <a:extLst>
                <a:ext uri="{FF2B5EF4-FFF2-40B4-BE49-F238E27FC236}">
                  <a16:creationId xmlns:a16="http://schemas.microsoft.com/office/drawing/2014/main" xmlns="" id="{1606152F-0A4B-44A7-A7C9-999BDABD5645}"/>
                </a:ext>
              </a:extLst>
            </p:cNvPr>
            <p:cNvGrpSpPr/>
            <p:nvPr/>
          </p:nvGrpSpPr>
          <p:grpSpPr>
            <a:xfrm>
              <a:off x="7472382" y="2570568"/>
              <a:ext cx="1389007" cy="807860"/>
              <a:chOff x="7037615" y="4265805"/>
              <a:chExt cx="1389007" cy="807860"/>
            </a:xfrm>
          </p:grpSpPr>
          <p:sp>
            <p:nvSpPr>
              <p:cNvPr id="34" name="Shape 145">
                <a:extLst>
                  <a:ext uri="{FF2B5EF4-FFF2-40B4-BE49-F238E27FC236}">
                    <a16:creationId xmlns:a16="http://schemas.microsoft.com/office/drawing/2014/main" xmlns="" id="{2A3E56B1-662D-4308-923B-661A6EF339F7}"/>
                  </a:ext>
                </a:extLst>
              </p:cNvPr>
              <p:cNvSpPr/>
              <p:nvPr/>
            </p:nvSpPr>
            <p:spPr>
              <a:xfrm rot="16200000">
                <a:off x="7278032" y="4025388"/>
                <a:ext cx="807860" cy="1288694"/>
              </a:xfrm>
              <a:prstGeom prst="trapezoid">
                <a:avLst>
                  <a:gd name="adj" fmla="val 25000"/>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152">
                <a:extLst>
                  <a:ext uri="{FF2B5EF4-FFF2-40B4-BE49-F238E27FC236}">
                    <a16:creationId xmlns:a16="http://schemas.microsoft.com/office/drawing/2014/main" xmlns="" id="{6D478C14-DDBD-4915-87DC-ECE49B1F12D3}"/>
                  </a:ext>
                </a:extLst>
              </p:cNvPr>
              <p:cNvSpPr txBox="1"/>
              <p:nvPr/>
            </p:nvSpPr>
            <p:spPr>
              <a:xfrm>
                <a:off x="7268953" y="4288879"/>
                <a:ext cx="1157669" cy="385397"/>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a:latin typeface="Open Sans"/>
                    <a:ea typeface="Open Sans"/>
                    <a:cs typeface="Open Sans"/>
                    <a:sym typeface="Open Sans"/>
                  </a:rPr>
                  <a:t>Power Plant 2</a:t>
                </a:r>
                <a:endParaRPr>
                  <a:latin typeface="Open Sans"/>
                  <a:ea typeface="Open Sans"/>
                  <a:cs typeface="Open Sans"/>
                  <a:sym typeface="Open Sans"/>
                </a:endParaRPr>
              </a:p>
            </p:txBody>
          </p:sp>
        </p:grpSp>
        <p:sp>
          <p:nvSpPr>
            <p:cNvPr id="21" name="Shape 153">
              <a:extLst>
                <a:ext uri="{FF2B5EF4-FFF2-40B4-BE49-F238E27FC236}">
                  <a16:creationId xmlns:a16="http://schemas.microsoft.com/office/drawing/2014/main" xmlns="" id="{F0DA3396-6780-478F-8F93-6E72BD8F9959}"/>
                </a:ext>
              </a:extLst>
            </p:cNvPr>
            <p:cNvSpPr txBox="1"/>
            <p:nvPr/>
          </p:nvSpPr>
          <p:spPr>
            <a:xfrm rot="21599317">
              <a:off x="5148322" y="489176"/>
              <a:ext cx="2128522" cy="6077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Open Sans"/>
                  <a:ea typeface="Open Sans"/>
                  <a:cs typeface="Open Sans"/>
                  <a:sym typeface="Open Sans"/>
                </a:rPr>
                <a:t>steam</a:t>
              </a:r>
              <a:endParaRPr dirty="0">
                <a:latin typeface="Open Sans"/>
                <a:ea typeface="Open Sans"/>
                <a:cs typeface="Open Sans"/>
                <a:sym typeface="Open Sans"/>
              </a:endParaRPr>
            </a:p>
          </p:txBody>
        </p:sp>
        <p:cxnSp>
          <p:nvCxnSpPr>
            <p:cNvPr id="22" name="Shape 154">
              <a:extLst>
                <a:ext uri="{FF2B5EF4-FFF2-40B4-BE49-F238E27FC236}">
                  <a16:creationId xmlns:a16="http://schemas.microsoft.com/office/drawing/2014/main" xmlns="" id="{62594EE4-CD1D-4094-88A7-3B36930507BC}"/>
                </a:ext>
              </a:extLst>
            </p:cNvPr>
            <p:cNvCxnSpPr>
              <a:stCxn id="11" idx="2"/>
              <a:endCxn id="32" idx="0"/>
            </p:cNvCxnSpPr>
            <p:nvPr/>
          </p:nvCxnSpPr>
          <p:spPr>
            <a:xfrm rot="16200000" flipH="1">
              <a:off x="5959044" y="421466"/>
              <a:ext cx="469395" cy="2569421"/>
            </a:xfrm>
            <a:prstGeom prst="bentConnector2">
              <a:avLst/>
            </a:prstGeom>
            <a:noFill/>
            <a:ln w="19050" cap="flat" cmpd="sng">
              <a:solidFill>
                <a:schemeClr val="dk2"/>
              </a:solidFill>
              <a:prstDash val="solid"/>
              <a:round/>
              <a:headEnd type="none" w="med" len="med"/>
              <a:tailEnd type="triangle" w="med" len="med"/>
            </a:ln>
          </p:spPr>
        </p:cxnSp>
        <p:sp>
          <p:nvSpPr>
            <p:cNvPr id="23" name="Shape 156">
              <a:extLst>
                <a:ext uri="{FF2B5EF4-FFF2-40B4-BE49-F238E27FC236}">
                  <a16:creationId xmlns:a16="http://schemas.microsoft.com/office/drawing/2014/main" xmlns="" id="{401F9F52-849B-40CD-ABA0-821EC2D09303}"/>
                </a:ext>
              </a:extLst>
            </p:cNvPr>
            <p:cNvSpPr/>
            <p:nvPr/>
          </p:nvSpPr>
          <p:spPr>
            <a:xfrm rot="16200000">
              <a:off x="7740732" y="3629403"/>
              <a:ext cx="741311" cy="643290"/>
            </a:xfrm>
            <a:prstGeom prst="triangle">
              <a:avLst>
                <a:gd name="adj" fmla="val 50000"/>
              </a:avLst>
            </a:prstGeom>
            <a:solidFill>
              <a:srgbClr val="B6D7A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Open Sans"/>
                <a:ea typeface="Open Sans"/>
                <a:cs typeface="Open Sans"/>
                <a:sym typeface="Open Sans"/>
              </a:endParaRPr>
            </a:p>
          </p:txBody>
        </p:sp>
        <p:grpSp>
          <p:nvGrpSpPr>
            <p:cNvPr id="24" name="Shape 157">
              <a:extLst>
                <a:ext uri="{FF2B5EF4-FFF2-40B4-BE49-F238E27FC236}">
                  <a16:creationId xmlns:a16="http://schemas.microsoft.com/office/drawing/2014/main" xmlns="" id="{2D5A6264-15A1-43FC-AB3B-0CDCCC06A01E}"/>
                </a:ext>
              </a:extLst>
            </p:cNvPr>
            <p:cNvGrpSpPr/>
            <p:nvPr/>
          </p:nvGrpSpPr>
          <p:grpSpPr>
            <a:xfrm>
              <a:off x="7478452" y="1513147"/>
              <a:ext cx="1426483" cy="855456"/>
              <a:chOff x="8034774" y="2506975"/>
              <a:chExt cx="1012501" cy="609300"/>
            </a:xfrm>
          </p:grpSpPr>
          <p:sp>
            <p:nvSpPr>
              <p:cNvPr id="32" name="Shape 155">
                <a:extLst>
                  <a:ext uri="{FF2B5EF4-FFF2-40B4-BE49-F238E27FC236}">
                    <a16:creationId xmlns:a16="http://schemas.microsoft.com/office/drawing/2014/main" xmlns="" id="{A0AFFF3F-73FD-488D-80CB-5719A5CDCF9D}"/>
                  </a:ext>
                </a:extLst>
              </p:cNvPr>
              <p:cNvSpPr/>
              <p:nvPr/>
            </p:nvSpPr>
            <p:spPr>
              <a:xfrm rot="-5400000">
                <a:off x="8179374" y="2362375"/>
                <a:ext cx="609300" cy="898500"/>
              </a:xfrm>
              <a:prstGeom prst="trapezoid">
                <a:avLst>
                  <a:gd name="adj" fmla="val 25000"/>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3" name="Shape 158">
                <a:extLst>
                  <a:ext uri="{FF2B5EF4-FFF2-40B4-BE49-F238E27FC236}">
                    <a16:creationId xmlns:a16="http://schemas.microsoft.com/office/drawing/2014/main" xmlns="" id="{F486849A-9433-4378-AC92-917A1168AF67}"/>
                  </a:ext>
                </a:extLst>
              </p:cNvPr>
              <p:cNvSpPr txBox="1"/>
              <p:nvPr/>
            </p:nvSpPr>
            <p:spPr>
              <a:xfrm>
                <a:off x="8225575" y="2536557"/>
                <a:ext cx="821700" cy="274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dirty="0">
                    <a:latin typeface="Open Sans"/>
                    <a:ea typeface="Open Sans"/>
                    <a:cs typeface="Open Sans"/>
                    <a:sym typeface="Open Sans"/>
                  </a:rPr>
                  <a:t>Binary Plant</a:t>
                </a:r>
                <a:endParaRPr dirty="0">
                  <a:latin typeface="Open Sans"/>
                  <a:ea typeface="Open Sans"/>
                  <a:cs typeface="Open Sans"/>
                  <a:sym typeface="Open Sans"/>
                </a:endParaRPr>
              </a:p>
            </p:txBody>
          </p:sp>
        </p:grpSp>
        <p:cxnSp>
          <p:nvCxnSpPr>
            <p:cNvPr id="25" name="Shape 159">
              <a:extLst>
                <a:ext uri="{FF2B5EF4-FFF2-40B4-BE49-F238E27FC236}">
                  <a16:creationId xmlns:a16="http://schemas.microsoft.com/office/drawing/2014/main" xmlns="" id="{352A4433-017B-4A30-92A7-4D46C45E08A0}"/>
                </a:ext>
              </a:extLst>
            </p:cNvPr>
            <p:cNvCxnSpPr>
              <a:stCxn id="12" idx="2"/>
              <a:endCxn id="23" idx="0"/>
            </p:cNvCxnSpPr>
            <p:nvPr/>
          </p:nvCxnSpPr>
          <p:spPr>
            <a:xfrm rot="16200000" flipH="1">
              <a:off x="6147283" y="2308587"/>
              <a:ext cx="408335" cy="2876586"/>
            </a:xfrm>
            <a:prstGeom prst="bentConnector2">
              <a:avLst/>
            </a:prstGeom>
            <a:noFill/>
            <a:ln w="19050" cap="flat" cmpd="sng">
              <a:solidFill>
                <a:schemeClr val="dk2"/>
              </a:solidFill>
              <a:prstDash val="dash"/>
              <a:round/>
              <a:headEnd type="none" w="med" len="med"/>
              <a:tailEnd type="triangle" w="med" len="med"/>
            </a:ln>
          </p:spPr>
        </p:cxnSp>
        <p:sp>
          <p:nvSpPr>
            <p:cNvPr id="26" name="Shape 160">
              <a:extLst>
                <a:ext uri="{FF2B5EF4-FFF2-40B4-BE49-F238E27FC236}">
                  <a16:creationId xmlns:a16="http://schemas.microsoft.com/office/drawing/2014/main" xmlns="" id="{94093A36-6062-4413-BE29-5A3D06D576A7}"/>
                </a:ext>
              </a:extLst>
            </p:cNvPr>
            <p:cNvSpPr txBox="1"/>
            <p:nvPr/>
          </p:nvSpPr>
          <p:spPr>
            <a:xfrm rot="21599317">
              <a:off x="5151647" y="1509924"/>
              <a:ext cx="2128522" cy="6077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Open Sans"/>
                  <a:ea typeface="Open Sans"/>
                  <a:cs typeface="Open Sans"/>
                  <a:sym typeface="Open Sans"/>
                </a:rPr>
                <a:t>water</a:t>
              </a:r>
              <a:endParaRPr dirty="0">
                <a:latin typeface="Open Sans"/>
                <a:ea typeface="Open Sans"/>
                <a:cs typeface="Open Sans"/>
                <a:sym typeface="Open Sans"/>
              </a:endParaRPr>
            </a:p>
            <a:p>
              <a:pPr marL="0" lvl="0" indent="0" algn="l" rtl="0">
                <a:spcBef>
                  <a:spcPts val="0"/>
                </a:spcBef>
                <a:spcAft>
                  <a:spcPts val="0"/>
                </a:spcAft>
                <a:buNone/>
              </a:pPr>
              <a:endParaRPr dirty="0">
                <a:latin typeface="Open Sans"/>
                <a:ea typeface="Open Sans"/>
                <a:cs typeface="Open Sans"/>
                <a:sym typeface="Open Sans"/>
              </a:endParaRPr>
            </a:p>
          </p:txBody>
        </p:sp>
        <p:sp>
          <p:nvSpPr>
            <p:cNvPr id="27" name="Shape 161">
              <a:extLst>
                <a:ext uri="{FF2B5EF4-FFF2-40B4-BE49-F238E27FC236}">
                  <a16:creationId xmlns:a16="http://schemas.microsoft.com/office/drawing/2014/main" xmlns="" id="{FFC236CE-6D99-458D-B253-09658336D869}"/>
                </a:ext>
              </a:extLst>
            </p:cNvPr>
            <p:cNvSpPr txBox="1"/>
            <p:nvPr/>
          </p:nvSpPr>
          <p:spPr>
            <a:xfrm rot="21599317">
              <a:off x="5129479" y="3542923"/>
              <a:ext cx="2128522" cy="6077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Open Sans"/>
                  <a:ea typeface="Open Sans"/>
                  <a:cs typeface="Open Sans"/>
                  <a:sym typeface="Open Sans"/>
                </a:rPr>
                <a:t>water</a:t>
              </a:r>
              <a:endParaRPr dirty="0">
                <a:latin typeface="Open Sans"/>
                <a:ea typeface="Open Sans"/>
                <a:cs typeface="Open Sans"/>
                <a:sym typeface="Open Sans"/>
              </a:endParaRPr>
            </a:p>
          </p:txBody>
        </p:sp>
        <p:sp>
          <p:nvSpPr>
            <p:cNvPr id="28" name="Shape 163">
              <a:extLst>
                <a:ext uri="{FF2B5EF4-FFF2-40B4-BE49-F238E27FC236}">
                  <a16:creationId xmlns:a16="http://schemas.microsoft.com/office/drawing/2014/main" xmlns="" id="{51254DCE-880E-4F9E-B713-1644992FF321}"/>
                </a:ext>
              </a:extLst>
            </p:cNvPr>
            <p:cNvSpPr txBox="1"/>
            <p:nvPr/>
          </p:nvSpPr>
          <p:spPr>
            <a:xfrm rot="21599317">
              <a:off x="5148322" y="2543433"/>
              <a:ext cx="2128522" cy="6077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Open Sans"/>
                  <a:ea typeface="Open Sans"/>
                  <a:cs typeface="Open Sans"/>
                  <a:sym typeface="Open Sans"/>
                </a:rPr>
                <a:t>steam</a:t>
              </a:r>
              <a:endParaRPr>
                <a:latin typeface="Open Sans"/>
                <a:ea typeface="Open Sans"/>
                <a:cs typeface="Open Sans"/>
                <a:sym typeface="Open Sans"/>
              </a:endParaRPr>
            </a:p>
          </p:txBody>
        </p:sp>
        <p:sp>
          <p:nvSpPr>
            <p:cNvPr id="29" name="Shape 150">
              <a:extLst>
                <a:ext uri="{FF2B5EF4-FFF2-40B4-BE49-F238E27FC236}">
                  <a16:creationId xmlns:a16="http://schemas.microsoft.com/office/drawing/2014/main" xmlns="" id="{3E4BC1E5-0613-4987-94E3-C93056E3D46C}"/>
                </a:ext>
              </a:extLst>
            </p:cNvPr>
            <p:cNvSpPr txBox="1"/>
            <p:nvPr/>
          </p:nvSpPr>
          <p:spPr>
            <a:xfrm rot="1727923">
              <a:off x="2821362" y="2170056"/>
              <a:ext cx="2128374" cy="607774"/>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dirty="0">
                  <a:latin typeface="Open Sans"/>
                  <a:ea typeface="Open Sans"/>
                  <a:cs typeface="Open Sans"/>
                  <a:sym typeface="Open Sans"/>
                </a:rPr>
                <a:t>steam &amp; water</a:t>
              </a:r>
              <a:endParaRPr dirty="0">
                <a:latin typeface="Open Sans"/>
                <a:ea typeface="Open Sans"/>
                <a:cs typeface="Open Sans"/>
                <a:sym typeface="Open Sans"/>
              </a:endParaRPr>
            </a:p>
          </p:txBody>
        </p:sp>
        <p:sp>
          <p:nvSpPr>
            <p:cNvPr id="30" name="Shape 162">
              <a:extLst>
                <a:ext uri="{FF2B5EF4-FFF2-40B4-BE49-F238E27FC236}">
                  <a16:creationId xmlns:a16="http://schemas.microsoft.com/office/drawing/2014/main" xmlns="" id="{59BD5310-38B8-430C-9D5E-2AC0C45187AE}"/>
                </a:ext>
              </a:extLst>
            </p:cNvPr>
            <p:cNvSpPr txBox="1"/>
            <p:nvPr/>
          </p:nvSpPr>
          <p:spPr>
            <a:xfrm>
              <a:off x="7574397" y="4298952"/>
              <a:ext cx="1717272" cy="80786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dirty="0">
                  <a:latin typeface="Open Sans"/>
                  <a:ea typeface="Open Sans"/>
                  <a:cs typeface="Open Sans"/>
                  <a:sym typeface="Open Sans"/>
                </a:rPr>
                <a:t>reinjection, prawn farm, etc.</a:t>
              </a:r>
              <a:endParaRPr dirty="0">
                <a:latin typeface="Open Sans"/>
                <a:ea typeface="Open Sans"/>
                <a:cs typeface="Open Sans"/>
                <a:sym typeface="Open Sans"/>
              </a:endParaRPr>
            </a:p>
          </p:txBody>
        </p:sp>
        <p:cxnSp>
          <p:nvCxnSpPr>
            <p:cNvPr id="31" name="Connector: Elbow 30">
              <a:extLst>
                <a:ext uri="{FF2B5EF4-FFF2-40B4-BE49-F238E27FC236}">
                  <a16:creationId xmlns:a16="http://schemas.microsoft.com/office/drawing/2014/main" xmlns="" id="{9DEDDD20-67C2-418B-AF11-A088A7C99C38}"/>
                </a:ext>
              </a:extLst>
            </p:cNvPr>
            <p:cNvCxnSpPr>
              <a:cxnSpLocks/>
              <a:stCxn id="32" idx="2"/>
              <a:endCxn id="23" idx="3"/>
            </p:cNvCxnSpPr>
            <p:nvPr/>
          </p:nvCxnSpPr>
          <p:spPr>
            <a:xfrm flipH="1">
              <a:off x="8433033" y="1940875"/>
              <a:ext cx="311289" cy="2010173"/>
            </a:xfrm>
            <a:prstGeom prst="bentConnector3">
              <a:avLst>
                <a:gd name="adj1" fmla="val -154388"/>
              </a:avLst>
            </a:prstGeom>
            <a:noFill/>
            <a:ln w="19050" cap="flat" cmpd="sng">
              <a:solidFill>
                <a:schemeClr val="dk2"/>
              </a:solidFill>
              <a:prstDash val="solid"/>
              <a:round/>
              <a:headEnd type="none" w="med" len="med"/>
              <a:tailEnd type="triangle" w="med" len="med"/>
            </a:ln>
          </p:spPr>
        </p:cxnSp>
      </p:grpSp>
      <p:sp>
        <p:nvSpPr>
          <p:cNvPr id="393" name="Google Shape;393;p26"/>
          <p:cNvSpPr txBox="1">
            <a:spLocks noGrp="1"/>
          </p:cNvSpPr>
          <p:nvPr>
            <p:ph type="title"/>
          </p:nvPr>
        </p:nvSpPr>
        <p:spPr>
          <a:xfrm>
            <a:off x="628650" y="274638"/>
            <a:ext cx="7886700" cy="9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Constraints</a:t>
            </a:r>
            <a:endParaRPr b="1">
              <a:latin typeface="Open Sans"/>
              <a:ea typeface="Open Sans"/>
              <a:cs typeface="Open Sans"/>
              <a:sym typeface="Open Sans"/>
            </a:endParaRPr>
          </a:p>
        </p:txBody>
      </p:sp>
      <p:sp>
        <p:nvSpPr>
          <p:cNvPr id="394" name="Google Shape;394;p26"/>
          <p:cNvSpPr txBox="1">
            <a:spLocks noGrp="1"/>
          </p:cNvSpPr>
          <p:nvPr>
            <p:ph type="sldNum" idx="12"/>
          </p:nvPr>
        </p:nvSpPr>
        <p:spPr>
          <a:xfrm>
            <a:off x="7086600" y="4743450"/>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18</a:t>
            </a:fld>
            <a:endParaRPr/>
          </a:p>
        </p:txBody>
      </p:sp>
      <p:sp>
        <p:nvSpPr>
          <p:cNvPr id="395" name="Google Shape;395;p26"/>
          <p:cNvSpPr/>
          <p:nvPr/>
        </p:nvSpPr>
        <p:spPr>
          <a:xfrm>
            <a:off x="8043302" y="2742750"/>
            <a:ext cx="144000" cy="144000"/>
          </a:xfrm>
          <a:prstGeom prst="ellipse">
            <a:avLst/>
          </a:prstGeom>
          <a:solidFill>
            <a:srgbClr val="4B92D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entury Gothic"/>
              <a:ea typeface="Century Gothic"/>
              <a:cs typeface="Century Gothic"/>
              <a:sym typeface="Century Gothic"/>
            </a:endParaRPr>
          </a:p>
        </p:txBody>
      </p:sp>
      <p:sp>
        <p:nvSpPr>
          <p:cNvPr id="396" name="Google Shape;396;p26"/>
          <p:cNvSpPr txBox="1"/>
          <p:nvPr/>
        </p:nvSpPr>
        <p:spPr>
          <a:xfrm>
            <a:off x="223950" y="3813525"/>
            <a:ext cx="2877390" cy="137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latin typeface="Open Sans Light"/>
                <a:ea typeface="Open Sans Light"/>
                <a:cs typeface="Open Sans Light"/>
                <a:sym typeface="Open Sans Light"/>
              </a:rPr>
              <a:t>- Conservation of Mass</a:t>
            </a:r>
          </a:p>
          <a:p>
            <a:pPr marL="0" lvl="0" indent="0" algn="l" rtl="0">
              <a:spcBef>
                <a:spcPts val="0"/>
              </a:spcBef>
              <a:spcAft>
                <a:spcPts val="0"/>
              </a:spcAft>
              <a:buNone/>
            </a:pPr>
            <a:r>
              <a:rPr lang="en-US" dirty="0">
                <a:solidFill>
                  <a:schemeClr val="dk1"/>
                </a:solidFill>
                <a:latin typeface="Open Sans Light"/>
                <a:ea typeface="Open Sans Light"/>
                <a:cs typeface="Open Sans Light"/>
                <a:sym typeface="Open Sans Light"/>
              </a:rPr>
              <a:t>- Sum of steam into FPs ⩽ steam</a:t>
            </a:r>
            <a:endParaRPr dirty="0">
              <a:solidFill>
                <a:schemeClr val="dk1"/>
              </a:solidFill>
              <a:latin typeface="Open Sans Light"/>
              <a:ea typeface="Open Sans Light"/>
              <a:cs typeface="Open Sans Light"/>
              <a:sym typeface="Open Sans Light"/>
            </a:endParaRPr>
          </a:p>
          <a:p>
            <a:pPr marL="0" lvl="0" indent="0" algn="l" rtl="0">
              <a:spcBef>
                <a:spcPts val="0"/>
              </a:spcBef>
              <a:spcAft>
                <a:spcPts val="0"/>
              </a:spcAft>
              <a:buNone/>
            </a:pPr>
            <a:r>
              <a:rPr lang="en-US" dirty="0">
                <a:solidFill>
                  <a:schemeClr val="dk1"/>
                </a:solidFill>
                <a:latin typeface="Open Sans Light"/>
                <a:ea typeface="Open Sans Light"/>
                <a:cs typeface="Open Sans Light"/>
                <a:sym typeface="Open Sans Light"/>
              </a:rPr>
              <a:t>  flow limit of FPs</a:t>
            </a:r>
          </a:p>
          <a:p>
            <a:pPr marL="0" lvl="0" indent="0" algn="l" rtl="0">
              <a:spcBef>
                <a:spcPts val="0"/>
              </a:spcBef>
              <a:spcAft>
                <a:spcPts val="0"/>
              </a:spcAft>
              <a:buNone/>
            </a:pPr>
            <a:endParaRPr dirty="0">
              <a:solidFill>
                <a:schemeClr val="dk1"/>
              </a:solidFill>
              <a:latin typeface="Open Sans Light"/>
              <a:ea typeface="Open Sans Light"/>
              <a:cs typeface="Open Sans Light"/>
              <a:sym typeface="Open Sans Light"/>
            </a:endParaRPr>
          </a:p>
          <a:p>
            <a:pPr marL="0" lvl="0" indent="0" algn="l" rtl="0">
              <a:spcBef>
                <a:spcPts val="0"/>
              </a:spcBef>
              <a:spcAft>
                <a:spcPts val="0"/>
              </a:spcAft>
              <a:buNone/>
            </a:pPr>
            <a:endParaRPr dirty="0">
              <a:solidFill>
                <a:schemeClr val="dk1"/>
              </a:solidFill>
              <a:latin typeface="Open Sans Light"/>
              <a:ea typeface="Open Sans Light"/>
              <a:cs typeface="Open Sans Light"/>
              <a:sym typeface="Open Sans Light"/>
            </a:endParaRPr>
          </a:p>
        </p:txBody>
      </p:sp>
      <p:cxnSp>
        <p:nvCxnSpPr>
          <p:cNvPr id="397" name="Google Shape;397;p26"/>
          <p:cNvCxnSpPr>
            <a:cxnSpLocks/>
            <a:stCxn id="396" idx="0"/>
          </p:cNvCxnSpPr>
          <p:nvPr/>
        </p:nvCxnSpPr>
        <p:spPr>
          <a:xfrm flipV="1">
            <a:off x="1662645" y="3276525"/>
            <a:ext cx="870855" cy="537000"/>
          </a:xfrm>
          <a:prstGeom prst="straightConnector1">
            <a:avLst/>
          </a:prstGeom>
          <a:noFill/>
          <a:ln w="28575" cap="flat" cmpd="sng">
            <a:solidFill>
              <a:srgbClr val="000000"/>
            </a:solidFill>
            <a:prstDash val="solid"/>
            <a:round/>
            <a:headEnd type="none" w="med" len="med"/>
            <a:tailEnd type="triangle" w="med" len="med"/>
          </a:ln>
        </p:spPr>
      </p:cxnSp>
      <p:sp>
        <p:nvSpPr>
          <p:cNvPr id="398" name="Google Shape;398;p26"/>
          <p:cNvSpPr/>
          <p:nvPr/>
        </p:nvSpPr>
        <p:spPr>
          <a:xfrm rot="-945">
            <a:off x="2899950" y="1025525"/>
            <a:ext cx="1091100" cy="30987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27"/>
          <p:cNvSpPr txBox="1">
            <a:spLocks noGrp="1"/>
          </p:cNvSpPr>
          <p:nvPr>
            <p:ph type="title"/>
          </p:nvPr>
        </p:nvSpPr>
        <p:spPr>
          <a:xfrm>
            <a:off x="628650" y="274638"/>
            <a:ext cx="7886700" cy="9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a:latin typeface="Open Sans"/>
                <a:ea typeface="Open Sans"/>
                <a:cs typeface="Open Sans"/>
                <a:sym typeface="Open Sans"/>
              </a:rPr>
              <a:t>Subset Network</a:t>
            </a:r>
            <a:endParaRPr b="1">
              <a:latin typeface="Open Sans"/>
              <a:ea typeface="Open Sans"/>
              <a:cs typeface="Open Sans"/>
              <a:sym typeface="Open Sans"/>
            </a:endParaRPr>
          </a:p>
        </p:txBody>
      </p:sp>
      <p:sp>
        <p:nvSpPr>
          <p:cNvPr id="405" name="Google Shape;405;p27"/>
          <p:cNvSpPr txBox="1">
            <a:spLocks noGrp="1"/>
          </p:cNvSpPr>
          <p:nvPr>
            <p:ph type="sldNum" idx="12"/>
          </p:nvPr>
        </p:nvSpPr>
        <p:spPr>
          <a:xfrm>
            <a:off x="7086600" y="4743450"/>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19</a:t>
            </a:fld>
            <a:endParaRPr/>
          </a:p>
        </p:txBody>
      </p:sp>
      <p:sp>
        <p:nvSpPr>
          <p:cNvPr id="406" name="Google Shape;406;p27"/>
          <p:cNvSpPr/>
          <p:nvPr/>
        </p:nvSpPr>
        <p:spPr>
          <a:xfrm>
            <a:off x="8043302" y="2742750"/>
            <a:ext cx="144000" cy="144000"/>
          </a:xfrm>
          <a:prstGeom prst="ellipse">
            <a:avLst/>
          </a:prstGeom>
          <a:solidFill>
            <a:srgbClr val="4B92D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entury Gothic"/>
              <a:ea typeface="Century Gothic"/>
              <a:cs typeface="Century Gothic"/>
              <a:sym typeface="Century Gothic"/>
            </a:endParaRPr>
          </a:p>
        </p:txBody>
      </p:sp>
      <p:pic>
        <p:nvPicPr>
          <p:cNvPr id="407" name="Google Shape;407;p27"/>
          <p:cNvPicPr preferRelativeResize="0"/>
          <p:nvPr/>
        </p:nvPicPr>
        <p:blipFill>
          <a:blip r:embed="rId3">
            <a:alphaModFix/>
          </a:blip>
          <a:stretch>
            <a:fillRect/>
          </a:stretch>
        </p:blipFill>
        <p:spPr>
          <a:xfrm>
            <a:off x="-18587" y="1526125"/>
            <a:ext cx="8099288" cy="2577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9"/>
          <p:cNvSpPr txBox="1">
            <a:spLocks noGrp="1"/>
          </p:cNvSpPr>
          <p:nvPr>
            <p:ph type="title"/>
          </p:nvPr>
        </p:nvSpPr>
        <p:spPr>
          <a:xfrm>
            <a:off x="628650" y="274638"/>
            <a:ext cx="7886700" cy="9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a:latin typeface="Open Sans"/>
                <a:ea typeface="Open Sans"/>
                <a:cs typeface="Open Sans"/>
                <a:sym typeface="Open Sans"/>
              </a:rPr>
              <a:t>Introduction to Wairakei</a:t>
            </a:r>
            <a:endParaRPr b="1">
              <a:latin typeface="Open Sans"/>
              <a:ea typeface="Open Sans"/>
              <a:cs typeface="Open Sans"/>
              <a:sym typeface="Open Sans"/>
            </a:endParaRPr>
          </a:p>
        </p:txBody>
      </p:sp>
      <p:sp>
        <p:nvSpPr>
          <p:cNvPr id="119" name="Google Shape;119;p9"/>
          <p:cNvSpPr txBox="1">
            <a:spLocks noGrp="1"/>
          </p:cNvSpPr>
          <p:nvPr>
            <p:ph type="sldNum" idx="12"/>
          </p:nvPr>
        </p:nvSpPr>
        <p:spPr>
          <a:xfrm>
            <a:off x="7086600" y="4743450"/>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
        <p:nvSpPr>
          <p:cNvPr id="120" name="Google Shape;120;p9"/>
          <p:cNvSpPr txBox="1"/>
          <p:nvPr/>
        </p:nvSpPr>
        <p:spPr>
          <a:xfrm>
            <a:off x="709800" y="3695125"/>
            <a:ext cx="1666500" cy="64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Open Sans"/>
                <a:ea typeface="Open Sans"/>
                <a:cs typeface="Open Sans"/>
                <a:sym typeface="Open Sans"/>
              </a:rPr>
              <a:t>70 Wells</a:t>
            </a:r>
            <a:endParaRPr dirty="0">
              <a:latin typeface="Open Sans"/>
              <a:ea typeface="Open Sans"/>
              <a:cs typeface="Open Sans"/>
              <a:sym typeface="Open Sans"/>
            </a:endParaRPr>
          </a:p>
        </p:txBody>
      </p:sp>
      <p:sp>
        <p:nvSpPr>
          <p:cNvPr id="121" name="Google Shape;121;p9"/>
          <p:cNvSpPr txBox="1"/>
          <p:nvPr/>
        </p:nvSpPr>
        <p:spPr>
          <a:xfrm>
            <a:off x="3152950" y="3695125"/>
            <a:ext cx="1875000" cy="64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Open Sans"/>
                <a:ea typeface="Open Sans"/>
                <a:cs typeface="Open Sans"/>
                <a:sym typeface="Open Sans"/>
              </a:rPr>
              <a:t>10 Flash Plants</a:t>
            </a:r>
            <a:endParaRPr dirty="0">
              <a:latin typeface="Open Sans"/>
              <a:ea typeface="Open Sans"/>
              <a:cs typeface="Open Sans"/>
              <a:sym typeface="Open Sans"/>
            </a:endParaRPr>
          </a:p>
        </p:txBody>
      </p:sp>
      <p:sp>
        <p:nvSpPr>
          <p:cNvPr id="122" name="Google Shape;122;p9"/>
          <p:cNvSpPr txBox="1"/>
          <p:nvPr/>
        </p:nvSpPr>
        <p:spPr>
          <a:xfrm>
            <a:off x="5448200" y="3700050"/>
            <a:ext cx="2267100" cy="1134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Open Sans"/>
                <a:ea typeface="Open Sans"/>
                <a:cs typeface="Open Sans"/>
                <a:sym typeface="Open Sans"/>
              </a:rPr>
              <a:t>4 Power Plants</a:t>
            </a:r>
            <a:endParaRPr dirty="0">
              <a:latin typeface="Open Sans"/>
              <a:ea typeface="Open Sans"/>
              <a:cs typeface="Open Sans"/>
              <a:sym typeface="Open Sans"/>
            </a:endParaRPr>
          </a:p>
          <a:p>
            <a:pPr marL="457200" lvl="0" indent="-317500" algn="ctr" rtl="0">
              <a:spcBef>
                <a:spcPts val="0"/>
              </a:spcBef>
              <a:spcAft>
                <a:spcPts val="0"/>
              </a:spcAft>
              <a:buSzPts val="1400"/>
              <a:buFont typeface="Open Sans"/>
              <a:buChar char="-"/>
            </a:pPr>
            <a:r>
              <a:rPr lang="en-US" sz="1200" dirty="0">
                <a:latin typeface="Open Sans"/>
                <a:ea typeface="Open Sans"/>
                <a:cs typeface="Open Sans"/>
                <a:sym typeface="Open Sans"/>
              </a:rPr>
              <a:t>3 steam powered</a:t>
            </a:r>
            <a:endParaRPr sz="1200" dirty="0">
              <a:latin typeface="Open Sans"/>
              <a:ea typeface="Open Sans"/>
              <a:cs typeface="Open Sans"/>
              <a:sym typeface="Open Sans"/>
            </a:endParaRPr>
          </a:p>
          <a:p>
            <a:pPr marL="457200" lvl="0" indent="-317500" algn="ctr" rtl="0">
              <a:spcBef>
                <a:spcPts val="0"/>
              </a:spcBef>
              <a:spcAft>
                <a:spcPts val="0"/>
              </a:spcAft>
              <a:buSzPts val="1400"/>
              <a:buFont typeface="Open Sans"/>
              <a:buChar char="-"/>
            </a:pPr>
            <a:r>
              <a:rPr lang="en-US" sz="1200" dirty="0">
                <a:latin typeface="Open Sans"/>
                <a:ea typeface="Open Sans"/>
                <a:cs typeface="Open Sans"/>
                <a:sym typeface="Open Sans"/>
              </a:rPr>
              <a:t>1 water  powered</a:t>
            </a:r>
            <a:endParaRPr sz="1200" dirty="0">
              <a:latin typeface="Open Sans"/>
              <a:ea typeface="Open Sans"/>
              <a:cs typeface="Open Sans"/>
              <a:sym typeface="Open Sans"/>
            </a:endParaRPr>
          </a:p>
        </p:txBody>
      </p:sp>
      <p:pic>
        <p:nvPicPr>
          <p:cNvPr id="123" name="Google Shape;123;p9"/>
          <p:cNvPicPr preferRelativeResize="0"/>
          <p:nvPr/>
        </p:nvPicPr>
        <p:blipFill>
          <a:blip r:embed="rId3">
            <a:alphaModFix/>
          </a:blip>
          <a:stretch>
            <a:fillRect/>
          </a:stretch>
        </p:blipFill>
        <p:spPr>
          <a:xfrm>
            <a:off x="628650" y="1809750"/>
            <a:ext cx="1828800" cy="1828800"/>
          </a:xfrm>
          <a:prstGeom prst="ellipse">
            <a:avLst/>
          </a:prstGeom>
          <a:noFill/>
          <a:ln w="38100" cap="flat" cmpd="sng">
            <a:solidFill>
              <a:srgbClr val="F6B26B"/>
            </a:solidFill>
            <a:prstDash val="solid"/>
            <a:round/>
            <a:headEnd type="none" w="sm" len="sm"/>
            <a:tailEnd type="none" w="sm" len="sm"/>
          </a:ln>
        </p:spPr>
      </p:pic>
      <p:pic>
        <p:nvPicPr>
          <p:cNvPr id="124" name="Google Shape;124;p9"/>
          <p:cNvPicPr preferRelativeResize="0"/>
          <p:nvPr/>
        </p:nvPicPr>
        <p:blipFill>
          <a:blip r:embed="rId4">
            <a:alphaModFix/>
          </a:blip>
          <a:stretch>
            <a:fillRect/>
          </a:stretch>
        </p:blipFill>
        <p:spPr>
          <a:xfrm>
            <a:off x="3148000" y="1809738"/>
            <a:ext cx="1828800" cy="1828800"/>
          </a:xfrm>
          <a:prstGeom prst="roundRect">
            <a:avLst>
              <a:gd name="adj" fmla="val 16667"/>
            </a:avLst>
          </a:prstGeom>
          <a:noFill/>
          <a:ln w="38100" cap="flat" cmpd="sng">
            <a:solidFill>
              <a:srgbClr val="4B92DB"/>
            </a:solidFill>
            <a:prstDash val="solid"/>
            <a:round/>
            <a:headEnd type="none" w="sm" len="sm"/>
            <a:tailEnd type="none" w="sm" len="sm"/>
          </a:ln>
        </p:spPr>
      </p:pic>
      <p:pic>
        <p:nvPicPr>
          <p:cNvPr id="125" name="Google Shape;125;p9"/>
          <p:cNvPicPr preferRelativeResize="0"/>
          <p:nvPr/>
        </p:nvPicPr>
        <p:blipFill>
          <a:blip r:embed="rId5">
            <a:alphaModFix/>
          </a:blip>
          <a:stretch>
            <a:fillRect/>
          </a:stretch>
        </p:blipFill>
        <p:spPr>
          <a:xfrm rot="-5400000">
            <a:off x="5667350" y="1809750"/>
            <a:ext cx="1828800" cy="1828800"/>
          </a:xfrm>
          <a:prstGeom prst="trapezoid">
            <a:avLst>
              <a:gd name="adj" fmla="val 25000"/>
            </a:avLst>
          </a:prstGeom>
          <a:noFill/>
          <a:ln w="38100" cap="flat" cmpd="sng">
            <a:solidFill>
              <a:srgbClr val="8E7CC3"/>
            </a:solidFill>
            <a:prstDash val="solid"/>
            <a:round/>
            <a:headEnd type="none" w="sm" len="sm"/>
            <a:tailEnd type="none" w="sm" len="sm"/>
          </a:ln>
        </p:spPr>
      </p:pic>
      <p:cxnSp>
        <p:nvCxnSpPr>
          <p:cNvPr id="126" name="Google Shape;126;p9"/>
          <p:cNvCxnSpPr>
            <a:stCxn id="123" idx="6"/>
            <a:endCxn id="124" idx="1"/>
          </p:cNvCxnSpPr>
          <p:nvPr/>
        </p:nvCxnSpPr>
        <p:spPr>
          <a:xfrm>
            <a:off x="2457450" y="2724150"/>
            <a:ext cx="690600" cy="0"/>
          </a:xfrm>
          <a:prstGeom prst="straightConnector1">
            <a:avLst/>
          </a:prstGeom>
          <a:noFill/>
          <a:ln w="38100" cap="flat" cmpd="sng">
            <a:solidFill>
              <a:srgbClr val="666666"/>
            </a:solidFill>
            <a:prstDash val="solid"/>
            <a:round/>
            <a:headEnd type="none" w="med" len="med"/>
            <a:tailEnd type="triangle" w="med" len="med"/>
          </a:ln>
        </p:spPr>
      </p:cxnSp>
      <p:cxnSp>
        <p:nvCxnSpPr>
          <p:cNvPr id="127" name="Google Shape;127;p9"/>
          <p:cNvCxnSpPr>
            <a:stCxn id="124" idx="3"/>
            <a:endCxn id="125" idx="0"/>
          </p:cNvCxnSpPr>
          <p:nvPr/>
        </p:nvCxnSpPr>
        <p:spPr>
          <a:xfrm>
            <a:off x="4976800" y="2724138"/>
            <a:ext cx="690600" cy="0"/>
          </a:xfrm>
          <a:prstGeom prst="straightConnector1">
            <a:avLst/>
          </a:prstGeom>
          <a:noFill/>
          <a:ln w="38100" cap="flat" cmpd="sng">
            <a:solidFill>
              <a:srgbClr val="666666"/>
            </a:solidFill>
            <a:prstDash val="solid"/>
            <a:round/>
            <a:headEnd type="none" w="med" len="med"/>
            <a:tailEnd type="triangle" w="med" len="med"/>
          </a:ln>
        </p:spPr>
      </p:cxnSp>
      <p:sp>
        <p:nvSpPr>
          <p:cNvPr id="128" name="Google Shape;128;p9"/>
          <p:cNvSpPr/>
          <p:nvPr/>
        </p:nvSpPr>
        <p:spPr>
          <a:xfrm>
            <a:off x="8043311" y="1614175"/>
            <a:ext cx="144000" cy="144000"/>
          </a:xfrm>
          <a:prstGeom prst="ellipse">
            <a:avLst/>
          </a:prstGeom>
          <a:solidFill>
            <a:srgbClr val="4B92D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entury Gothic"/>
              <a:ea typeface="Century Gothic"/>
              <a:cs typeface="Century Gothic"/>
              <a:sym typeface="Century Gothic"/>
            </a:endParaRPr>
          </a:p>
        </p:txBody>
      </p:sp>
      <p:pic>
        <p:nvPicPr>
          <p:cNvPr id="129" name="Google Shape;129;p9"/>
          <p:cNvPicPr preferRelativeResize="0"/>
          <p:nvPr/>
        </p:nvPicPr>
        <p:blipFill>
          <a:blip r:embed="rId6">
            <a:alphaModFix/>
          </a:blip>
          <a:stretch>
            <a:fillRect/>
          </a:stretch>
        </p:blipFill>
        <p:spPr>
          <a:xfrm>
            <a:off x="6106026" y="484073"/>
            <a:ext cx="1480523" cy="58072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pic>
        <p:nvPicPr>
          <p:cNvPr id="413" name="Google Shape;413;p28"/>
          <p:cNvPicPr preferRelativeResize="0"/>
          <p:nvPr/>
        </p:nvPicPr>
        <p:blipFill>
          <a:blip r:embed="rId3">
            <a:alphaModFix/>
          </a:blip>
          <a:stretch>
            <a:fillRect/>
          </a:stretch>
        </p:blipFill>
        <p:spPr>
          <a:xfrm>
            <a:off x="-18587" y="1526125"/>
            <a:ext cx="8099288" cy="2577225"/>
          </a:xfrm>
          <a:prstGeom prst="rect">
            <a:avLst/>
          </a:prstGeom>
          <a:noFill/>
          <a:ln>
            <a:noFill/>
          </a:ln>
        </p:spPr>
      </p:pic>
      <p:sp>
        <p:nvSpPr>
          <p:cNvPr id="414" name="Google Shape;414;p28"/>
          <p:cNvSpPr txBox="1">
            <a:spLocks noGrp="1"/>
          </p:cNvSpPr>
          <p:nvPr>
            <p:ph type="title"/>
          </p:nvPr>
        </p:nvSpPr>
        <p:spPr>
          <a:xfrm>
            <a:off x="628650" y="274638"/>
            <a:ext cx="7886700" cy="9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a:latin typeface="Open Sans"/>
                <a:ea typeface="Open Sans"/>
                <a:cs typeface="Open Sans"/>
                <a:sym typeface="Open Sans"/>
              </a:rPr>
              <a:t>Subset Network</a:t>
            </a:r>
            <a:endParaRPr b="1">
              <a:latin typeface="Open Sans"/>
              <a:ea typeface="Open Sans"/>
              <a:cs typeface="Open Sans"/>
              <a:sym typeface="Open Sans"/>
            </a:endParaRPr>
          </a:p>
        </p:txBody>
      </p:sp>
      <p:sp>
        <p:nvSpPr>
          <p:cNvPr id="415" name="Google Shape;415;p28"/>
          <p:cNvSpPr txBox="1">
            <a:spLocks noGrp="1"/>
          </p:cNvSpPr>
          <p:nvPr>
            <p:ph type="sldNum" idx="12"/>
          </p:nvPr>
        </p:nvSpPr>
        <p:spPr>
          <a:xfrm>
            <a:off x="7086600" y="4743450"/>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20</a:t>
            </a:fld>
            <a:endParaRPr/>
          </a:p>
        </p:txBody>
      </p:sp>
      <p:sp>
        <p:nvSpPr>
          <p:cNvPr id="416" name="Google Shape;416;p28"/>
          <p:cNvSpPr/>
          <p:nvPr/>
        </p:nvSpPr>
        <p:spPr>
          <a:xfrm>
            <a:off x="8043302" y="2742750"/>
            <a:ext cx="144000" cy="144000"/>
          </a:xfrm>
          <a:prstGeom prst="ellipse">
            <a:avLst/>
          </a:prstGeom>
          <a:solidFill>
            <a:srgbClr val="4B92D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entury Gothic"/>
              <a:ea typeface="Century Gothic"/>
              <a:cs typeface="Century Gothic"/>
              <a:sym typeface="Century Gothic"/>
            </a:endParaRPr>
          </a:p>
        </p:txBody>
      </p:sp>
      <p:sp>
        <p:nvSpPr>
          <p:cNvPr id="417" name="Google Shape;417;p28"/>
          <p:cNvSpPr/>
          <p:nvPr/>
        </p:nvSpPr>
        <p:spPr>
          <a:xfrm>
            <a:off x="723900" y="2257425"/>
            <a:ext cx="429300" cy="4293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pic>
        <p:nvPicPr>
          <p:cNvPr id="423" name="Google Shape;423;p29"/>
          <p:cNvPicPr preferRelativeResize="0"/>
          <p:nvPr/>
        </p:nvPicPr>
        <p:blipFill>
          <a:blip r:embed="rId3">
            <a:alphaModFix/>
          </a:blip>
          <a:stretch>
            <a:fillRect/>
          </a:stretch>
        </p:blipFill>
        <p:spPr>
          <a:xfrm>
            <a:off x="-18587" y="1526125"/>
            <a:ext cx="8099288" cy="2577225"/>
          </a:xfrm>
          <a:prstGeom prst="rect">
            <a:avLst/>
          </a:prstGeom>
          <a:noFill/>
          <a:ln>
            <a:noFill/>
          </a:ln>
        </p:spPr>
      </p:pic>
      <p:sp>
        <p:nvSpPr>
          <p:cNvPr id="424" name="Google Shape;424;p29"/>
          <p:cNvSpPr txBox="1">
            <a:spLocks noGrp="1"/>
          </p:cNvSpPr>
          <p:nvPr>
            <p:ph type="title"/>
          </p:nvPr>
        </p:nvSpPr>
        <p:spPr>
          <a:xfrm>
            <a:off x="628650" y="274638"/>
            <a:ext cx="7886700" cy="9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a:latin typeface="Open Sans"/>
                <a:ea typeface="Open Sans"/>
                <a:cs typeface="Open Sans"/>
                <a:sym typeface="Open Sans"/>
              </a:rPr>
              <a:t>Subset Network</a:t>
            </a:r>
            <a:endParaRPr b="1">
              <a:latin typeface="Open Sans"/>
              <a:ea typeface="Open Sans"/>
              <a:cs typeface="Open Sans"/>
              <a:sym typeface="Open Sans"/>
            </a:endParaRPr>
          </a:p>
        </p:txBody>
      </p:sp>
      <p:sp>
        <p:nvSpPr>
          <p:cNvPr id="425" name="Google Shape;425;p29"/>
          <p:cNvSpPr txBox="1">
            <a:spLocks noGrp="1"/>
          </p:cNvSpPr>
          <p:nvPr>
            <p:ph type="sldNum" idx="12"/>
          </p:nvPr>
        </p:nvSpPr>
        <p:spPr>
          <a:xfrm>
            <a:off x="7086600" y="4743450"/>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
        <p:nvSpPr>
          <p:cNvPr id="426" name="Google Shape;426;p29"/>
          <p:cNvSpPr/>
          <p:nvPr/>
        </p:nvSpPr>
        <p:spPr>
          <a:xfrm>
            <a:off x="8043302" y="2742750"/>
            <a:ext cx="144000" cy="144000"/>
          </a:xfrm>
          <a:prstGeom prst="ellipse">
            <a:avLst/>
          </a:prstGeom>
          <a:solidFill>
            <a:srgbClr val="4B92D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entury Gothic"/>
              <a:ea typeface="Century Gothic"/>
              <a:cs typeface="Century Gothic"/>
              <a:sym typeface="Century Gothic"/>
            </a:endParaRPr>
          </a:p>
        </p:txBody>
      </p:sp>
      <p:sp>
        <p:nvSpPr>
          <p:cNvPr id="427" name="Google Shape;427;p29"/>
          <p:cNvSpPr/>
          <p:nvPr/>
        </p:nvSpPr>
        <p:spPr>
          <a:xfrm>
            <a:off x="723900" y="1609725"/>
            <a:ext cx="429300" cy="10770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pic>
        <p:nvPicPr>
          <p:cNvPr id="433" name="Google Shape;433;p30"/>
          <p:cNvPicPr preferRelativeResize="0"/>
          <p:nvPr/>
        </p:nvPicPr>
        <p:blipFill>
          <a:blip r:embed="rId3">
            <a:alphaModFix/>
          </a:blip>
          <a:stretch>
            <a:fillRect/>
          </a:stretch>
        </p:blipFill>
        <p:spPr>
          <a:xfrm>
            <a:off x="-18587" y="1526125"/>
            <a:ext cx="8099288" cy="2577225"/>
          </a:xfrm>
          <a:prstGeom prst="rect">
            <a:avLst/>
          </a:prstGeom>
          <a:noFill/>
          <a:ln>
            <a:noFill/>
          </a:ln>
        </p:spPr>
      </p:pic>
      <p:sp>
        <p:nvSpPr>
          <p:cNvPr id="434" name="Google Shape;434;p30"/>
          <p:cNvSpPr txBox="1">
            <a:spLocks noGrp="1"/>
          </p:cNvSpPr>
          <p:nvPr>
            <p:ph type="title"/>
          </p:nvPr>
        </p:nvSpPr>
        <p:spPr>
          <a:xfrm>
            <a:off x="628650" y="274638"/>
            <a:ext cx="7886700" cy="9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a:latin typeface="Open Sans"/>
                <a:ea typeface="Open Sans"/>
                <a:cs typeface="Open Sans"/>
                <a:sym typeface="Open Sans"/>
              </a:rPr>
              <a:t>Subset Network</a:t>
            </a:r>
            <a:endParaRPr b="1">
              <a:latin typeface="Open Sans"/>
              <a:ea typeface="Open Sans"/>
              <a:cs typeface="Open Sans"/>
              <a:sym typeface="Open Sans"/>
            </a:endParaRPr>
          </a:p>
        </p:txBody>
      </p:sp>
      <p:sp>
        <p:nvSpPr>
          <p:cNvPr id="435" name="Google Shape;435;p30"/>
          <p:cNvSpPr txBox="1">
            <a:spLocks noGrp="1"/>
          </p:cNvSpPr>
          <p:nvPr>
            <p:ph type="sldNum" idx="12"/>
          </p:nvPr>
        </p:nvSpPr>
        <p:spPr>
          <a:xfrm>
            <a:off x="7086600" y="4743450"/>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
        <p:nvSpPr>
          <p:cNvPr id="436" name="Google Shape;436;p30"/>
          <p:cNvSpPr/>
          <p:nvPr/>
        </p:nvSpPr>
        <p:spPr>
          <a:xfrm>
            <a:off x="8043302" y="2742750"/>
            <a:ext cx="144000" cy="144000"/>
          </a:xfrm>
          <a:prstGeom prst="ellipse">
            <a:avLst/>
          </a:prstGeom>
          <a:solidFill>
            <a:srgbClr val="4B92D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entury Gothic"/>
              <a:ea typeface="Century Gothic"/>
              <a:cs typeface="Century Gothic"/>
              <a:sym typeface="Century Gothic"/>
            </a:endParaRPr>
          </a:p>
        </p:txBody>
      </p:sp>
      <p:sp>
        <p:nvSpPr>
          <p:cNvPr id="437" name="Google Shape;437;p30"/>
          <p:cNvSpPr/>
          <p:nvPr/>
        </p:nvSpPr>
        <p:spPr>
          <a:xfrm>
            <a:off x="7258050" y="1444625"/>
            <a:ext cx="515100" cy="11856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31"/>
          <p:cNvSpPr txBox="1">
            <a:spLocks noGrp="1"/>
          </p:cNvSpPr>
          <p:nvPr>
            <p:ph type="title"/>
          </p:nvPr>
        </p:nvSpPr>
        <p:spPr>
          <a:xfrm>
            <a:off x="628650" y="274638"/>
            <a:ext cx="7886700" cy="9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latin typeface="Open Sans"/>
                <a:ea typeface="Open Sans"/>
                <a:cs typeface="Open Sans"/>
                <a:sym typeface="Open Sans"/>
              </a:rPr>
              <a:t>Actual Configuration - 1 Dec 2017</a:t>
            </a:r>
            <a:endParaRPr b="1" dirty="0">
              <a:latin typeface="Open Sans"/>
              <a:ea typeface="Open Sans"/>
              <a:cs typeface="Open Sans"/>
              <a:sym typeface="Open Sans"/>
            </a:endParaRPr>
          </a:p>
        </p:txBody>
      </p:sp>
      <p:sp>
        <p:nvSpPr>
          <p:cNvPr id="444" name="Google Shape;444;p31"/>
          <p:cNvSpPr txBox="1">
            <a:spLocks noGrp="1"/>
          </p:cNvSpPr>
          <p:nvPr>
            <p:ph type="sldNum" idx="12"/>
          </p:nvPr>
        </p:nvSpPr>
        <p:spPr>
          <a:xfrm>
            <a:off x="7086600" y="4743450"/>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23</a:t>
            </a:fld>
            <a:endParaRPr/>
          </a:p>
        </p:txBody>
      </p:sp>
      <p:sp>
        <p:nvSpPr>
          <p:cNvPr id="445" name="Google Shape;445;p31"/>
          <p:cNvSpPr/>
          <p:nvPr/>
        </p:nvSpPr>
        <p:spPr>
          <a:xfrm>
            <a:off x="8043302" y="2742750"/>
            <a:ext cx="144000" cy="144000"/>
          </a:xfrm>
          <a:prstGeom prst="ellipse">
            <a:avLst/>
          </a:prstGeom>
          <a:solidFill>
            <a:srgbClr val="4B92D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entury Gothic"/>
              <a:ea typeface="Century Gothic"/>
              <a:cs typeface="Century Gothic"/>
              <a:sym typeface="Century Gothic"/>
            </a:endParaRPr>
          </a:p>
        </p:txBody>
      </p:sp>
      <p:pic>
        <p:nvPicPr>
          <p:cNvPr id="446" name="Google Shape;446;p31"/>
          <p:cNvPicPr preferRelativeResize="0"/>
          <p:nvPr/>
        </p:nvPicPr>
        <p:blipFill>
          <a:blip r:embed="rId3">
            <a:alphaModFix/>
          </a:blip>
          <a:stretch>
            <a:fillRect/>
          </a:stretch>
        </p:blipFill>
        <p:spPr>
          <a:xfrm>
            <a:off x="-12300" y="1526113"/>
            <a:ext cx="8086726" cy="2577250"/>
          </a:xfrm>
          <a:prstGeom prst="rect">
            <a:avLst/>
          </a:prstGeom>
          <a:noFill/>
          <a:ln>
            <a:noFill/>
          </a:ln>
        </p:spPr>
      </p:pic>
      <p:grpSp>
        <p:nvGrpSpPr>
          <p:cNvPr id="447" name="Google Shape;447;p31"/>
          <p:cNvGrpSpPr/>
          <p:nvPr/>
        </p:nvGrpSpPr>
        <p:grpSpPr>
          <a:xfrm>
            <a:off x="438150" y="4174575"/>
            <a:ext cx="2357025" cy="613875"/>
            <a:chOff x="438150" y="4174575"/>
            <a:chExt cx="2357025" cy="613875"/>
          </a:xfrm>
        </p:grpSpPr>
        <p:cxnSp>
          <p:nvCxnSpPr>
            <p:cNvPr id="448" name="Google Shape;448;p31"/>
            <p:cNvCxnSpPr/>
            <p:nvPr/>
          </p:nvCxnSpPr>
          <p:spPr>
            <a:xfrm>
              <a:off x="438150" y="4371975"/>
              <a:ext cx="485700" cy="0"/>
            </a:xfrm>
            <a:prstGeom prst="straightConnector1">
              <a:avLst/>
            </a:prstGeom>
            <a:noFill/>
            <a:ln w="38100" cap="flat" cmpd="sng">
              <a:solidFill>
                <a:srgbClr val="FF0000"/>
              </a:solidFill>
              <a:prstDash val="solid"/>
              <a:round/>
              <a:headEnd type="none" w="med" len="med"/>
              <a:tailEnd type="none" w="med" len="med"/>
            </a:ln>
          </p:spPr>
        </p:cxnSp>
        <p:cxnSp>
          <p:nvCxnSpPr>
            <p:cNvPr id="449" name="Google Shape;449;p31"/>
            <p:cNvCxnSpPr/>
            <p:nvPr/>
          </p:nvCxnSpPr>
          <p:spPr>
            <a:xfrm>
              <a:off x="438150" y="4591050"/>
              <a:ext cx="485700" cy="0"/>
            </a:xfrm>
            <a:prstGeom prst="straightConnector1">
              <a:avLst/>
            </a:prstGeom>
            <a:noFill/>
            <a:ln w="38100" cap="flat" cmpd="sng">
              <a:solidFill>
                <a:srgbClr val="D9D9D9"/>
              </a:solidFill>
              <a:prstDash val="solid"/>
              <a:round/>
              <a:headEnd type="none" w="med" len="med"/>
              <a:tailEnd type="none" w="med" len="med"/>
            </a:ln>
          </p:spPr>
        </p:cxnSp>
        <p:sp>
          <p:nvSpPr>
            <p:cNvPr id="450" name="Google Shape;450;p31"/>
            <p:cNvSpPr txBox="1"/>
            <p:nvPr/>
          </p:nvSpPr>
          <p:spPr>
            <a:xfrm>
              <a:off x="981075" y="4174575"/>
              <a:ext cx="18141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Open Sans Light"/>
                  <a:ea typeface="Open Sans Light"/>
                  <a:cs typeface="Open Sans Light"/>
                  <a:sym typeface="Open Sans Light"/>
                </a:rPr>
                <a:t>Active Arc</a:t>
              </a:r>
              <a:endParaRPr>
                <a:latin typeface="Open Sans Light"/>
                <a:ea typeface="Open Sans Light"/>
                <a:cs typeface="Open Sans Light"/>
                <a:sym typeface="Open Sans Light"/>
              </a:endParaRPr>
            </a:p>
          </p:txBody>
        </p:sp>
        <p:sp>
          <p:nvSpPr>
            <p:cNvPr id="451" name="Google Shape;451;p31"/>
            <p:cNvSpPr txBox="1"/>
            <p:nvPr/>
          </p:nvSpPr>
          <p:spPr>
            <a:xfrm>
              <a:off x="981075" y="4393650"/>
              <a:ext cx="18141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Open Sans Light"/>
                  <a:ea typeface="Open Sans Light"/>
                  <a:cs typeface="Open Sans Light"/>
                  <a:sym typeface="Open Sans Light"/>
                </a:rPr>
                <a:t>Inactive Arc</a:t>
              </a:r>
              <a:endParaRPr>
                <a:latin typeface="Open Sans Light"/>
                <a:ea typeface="Open Sans Light"/>
                <a:cs typeface="Open Sans Light"/>
                <a:sym typeface="Open Sans Light"/>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32"/>
          <p:cNvSpPr txBox="1">
            <a:spLocks noGrp="1"/>
          </p:cNvSpPr>
          <p:nvPr>
            <p:ph type="title"/>
          </p:nvPr>
        </p:nvSpPr>
        <p:spPr>
          <a:xfrm>
            <a:off x="628650" y="274638"/>
            <a:ext cx="7886700" cy="9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a:latin typeface="Open Sans"/>
                <a:ea typeface="Open Sans"/>
                <a:cs typeface="Open Sans"/>
                <a:sym typeface="Open Sans"/>
              </a:rPr>
              <a:t>Optimised Configuration</a:t>
            </a:r>
            <a:endParaRPr b="1">
              <a:latin typeface="Open Sans"/>
              <a:ea typeface="Open Sans"/>
              <a:cs typeface="Open Sans"/>
              <a:sym typeface="Open Sans"/>
            </a:endParaRPr>
          </a:p>
        </p:txBody>
      </p:sp>
      <p:sp>
        <p:nvSpPr>
          <p:cNvPr id="458" name="Google Shape;458;p32"/>
          <p:cNvSpPr txBox="1">
            <a:spLocks noGrp="1"/>
          </p:cNvSpPr>
          <p:nvPr>
            <p:ph type="sldNum" idx="12"/>
          </p:nvPr>
        </p:nvSpPr>
        <p:spPr>
          <a:xfrm>
            <a:off x="7086600" y="4743450"/>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24</a:t>
            </a:fld>
            <a:endParaRPr/>
          </a:p>
        </p:txBody>
      </p:sp>
      <p:sp>
        <p:nvSpPr>
          <p:cNvPr id="459" name="Google Shape;459;p32"/>
          <p:cNvSpPr/>
          <p:nvPr/>
        </p:nvSpPr>
        <p:spPr>
          <a:xfrm>
            <a:off x="8043302" y="2742750"/>
            <a:ext cx="144000" cy="144000"/>
          </a:xfrm>
          <a:prstGeom prst="ellipse">
            <a:avLst/>
          </a:prstGeom>
          <a:solidFill>
            <a:srgbClr val="4B92D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entury Gothic"/>
              <a:ea typeface="Century Gothic"/>
              <a:cs typeface="Century Gothic"/>
              <a:sym typeface="Century Gothic"/>
            </a:endParaRPr>
          </a:p>
        </p:txBody>
      </p:sp>
      <p:pic>
        <p:nvPicPr>
          <p:cNvPr id="460" name="Google Shape;460;p32"/>
          <p:cNvPicPr preferRelativeResize="0"/>
          <p:nvPr/>
        </p:nvPicPr>
        <p:blipFill>
          <a:blip r:embed="rId3">
            <a:alphaModFix/>
          </a:blip>
          <a:stretch>
            <a:fillRect/>
          </a:stretch>
        </p:blipFill>
        <p:spPr>
          <a:xfrm>
            <a:off x="-9525" y="1526125"/>
            <a:ext cx="8086726" cy="2577248"/>
          </a:xfrm>
          <a:prstGeom prst="rect">
            <a:avLst/>
          </a:prstGeom>
          <a:noFill/>
          <a:ln>
            <a:noFill/>
          </a:ln>
        </p:spPr>
      </p:pic>
      <p:grpSp>
        <p:nvGrpSpPr>
          <p:cNvPr id="461" name="Google Shape;461;p32"/>
          <p:cNvGrpSpPr/>
          <p:nvPr/>
        </p:nvGrpSpPr>
        <p:grpSpPr>
          <a:xfrm>
            <a:off x="438150" y="4174575"/>
            <a:ext cx="2357025" cy="613875"/>
            <a:chOff x="438150" y="4174575"/>
            <a:chExt cx="2357025" cy="613875"/>
          </a:xfrm>
        </p:grpSpPr>
        <p:cxnSp>
          <p:nvCxnSpPr>
            <p:cNvPr id="462" name="Google Shape;462;p32"/>
            <p:cNvCxnSpPr/>
            <p:nvPr/>
          </p:nvCxnSpPr>
          <p:spPr>
            <a:xfrm>
              <a:off x="438150" y="4371975"/>
              <a:ext cx="485700" cy="0"/>
            </a:xfrm>
            <a:prstGeom prst="straightConnector1">
              <a:avLst/>
            </a:prstGeom>
            <a:noFill/>
            <a:ln w="38100" cap="flat" cmpd="sng">
              <a:solidFill>
                <a:srgbClr val="FF0000"/>
              </a:solidFill>
              <a:prstDash val="solid"/>
              <a:round/>
              <a:headEnd type="none" w="med" len="med"/>
              <a:tailEnd type="none" w="med" len="med"/>
            </a:ln>
          </p:spPr>
        </p:cxnSp>
        <p:cxnSp>
          <p:nvCxnSpPr>
            <p:cNvPr id="463" name="Google Shape;463;p32"/>
            <p:cNvCxnSpPr/>
            <p:nvPr/>
          </p:nvCxnSpPr>
          <p:spPr>
            <a:xfrm>
              <a:off x="438150" y="4591050"/>
              <a:ext cx="485700" cy="0"/>
            </a:xfrm>
            <a:prstGeom prst="straightConnector1">
              <a:avLst/>
            </a:prstGeom>
            <a:noFill/>
            <a:ln w="38100" cap="flat" cmpd="sng">
              <a:solidFill>
                <a:srgbClr val="D9D9D9"/>
              </a:solidFill>
              <a:prstDash val="solid"/>
              <a:round/>
              <a:headEnd type="none" w="med" len="med"/>
              <a:tailEnd type="none" w="med" len="med"/>
            </a:ln>
          </p:spPr>
        </p:cxnSp>
        <p:sp>
          <p:nvSpPr>
            <p:cNvPr id="464" name="Google Shape;464;p32"/>
            <p:cNvSpPr txBox="1"/>
            <p:nvPr/>
          </p:nvSpPr>
          <p:spPr>
            <a:xfrm>
              <a:off x="981075" y="4174575"/>
              <a:ext cx="18141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Open Sans Light"/>
                  <a:ea typeface="Open Sans Light"/>
                  <a:cs typeface="Open Sans Light"/>
                  <a:sym typeface="Open Sans Light"/>
                </a:rPr>
                <a:t>Active Arc</a:t>
              </a:r>
              <a:endParaRPr>
                <a:latin typeface="Open Sans Light"/>
                <a:ea typeface="Open Sans Light"/>
                <a:cs typeface="Open Sans Light"/>
                <a:sym typeface="Open Sans Light"/>
              </a:endParaRPr>
            </a:p>
          </p:txBody>
        </p:sp>
        <p:sp>
          <p:nvSpPr>
            <p:cNvPr id="465" name="Google Shape;465;p32"/>
            <p:cNvSpPr txBox="1"/>
            <p:nvPr/>
          </p:nvSpPr>
          <p:spPr>
            <a:xfrm>
              <a:off x="981075" y="4393650"/>
              <a:ext cx="18141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Open Sans Light"/>
                  <a:ea typeface="Open Sans Light"/>
                  <a:cs typeface="Open Sans Light"/>
                  <a:sym typeface="Open Sans Light"/>
                </a:rPr>
                <a:t>Inactive Arc</a:t>
              </a:r>
              <a:endParaRPr>
                <a:latin typeface="Open Sans Light"/>
                <a:ea typeface="Open Sans Light"/>
                <a:cs typeface="Open Sans Light"/>
                <a:sym typeface="Open Sans Light"/>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33"/>
          <p:cNvSpPr txBox="1">
            <a:spLocks noGrp="1"/>
          </p:cNvSpPr>
          <p:nvPr>
            <p:ph type="title"/>
          </p:nvPr>
        </p:nvSpPr>
        <p:spPr>
          <a:xfrm>
            <a:off x="628650" y="274638"/>
            <a:ext cx="7886700" cy="9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Actual</a:t>
            </a:r>
            <a:r>
              <a:rPr lang="en-US" b="1" dirty="0">
                <a:latin typeface="Open Sans"/>
                <a:ea typeface="Open Sans"/>
                <a:cs typeface="Open Sans"/>
                <a:sym typeface="Open Sans"/>
              </a:rPr>
              <a:t> vs </a:t>
            </a:r>
            <a:r>
              <a:rPr lang="en-US" b="1" dirty="0" err="1">
                <a:latin typeface="Open Sans"/>
                <a:ea typeface="Open Sans"/>
                <a:cs typeface="Open Sans"/>
                <a:sym typeface="Open Sans"/>
              </a:rPr>
              <a:t>Optimised</a:t>
            </a:r>
            <a:r>
              <a:rPr lang="en-US" b="1" dirty="0">
                <a:latin typeface="Open Sans"/>
                <a:ea typeface="Open Sans"/>
                <a:cs typeface="Open Sans"/>
                <a:sym typeface="Open Sans"/>
              </a:rPr>
              <a:t> Configuration</a:t>
            </a:r>
            <a:endParaRPr b="1" dirty="0">
              <a:latin typeface="Open Sans"/>
              <a:ea typeface="Open Sans"/>
              <a:cs typeface="Open Sans"/>
              <a:sym typeface="Open Sans"/>
            </a:endParaRPr>
          </a:p>
        </p:txBody>
      </p:sp>
      <p:sp>
        <p:nvSpPr>
          <p:cNvPr id="472" name="Google Shape;472;p33"/>
          <p:cNvSpPr txBox="1">
            <a:spLocks noGrp="1"/>
          </p:cNvSpPr>
          <p:nvPr>
            <p:ph type="sldNum" idx="12"/>
          </p:nvPr>
        </p:nvSpPr>
        <p:spPr>
          <a:xfrm>
            <a:off x="7086600" y="4743450"/>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25</a:t>
            </a:fld>
            <a:endParaRPr/>
          </a:p>
        </p:txBody>
      </p:sp>
      <p:sp>
        <p:nvSpPr>
          <p:cNvPr id="473" name="Google Shape;473;p33"/>
          <p:cNvSpPr/>
          <p:nvPr/>
        </p:nvSpPr>
        <p:spPr>
          <a:xfrm>
            <a:off x="8043302" y="2742750"/>
            <a:ext cx="144000" cy="144000"/>
          </a:xfrm>
          <a:prstGeom prst="ellipse">
            <a:avLst/>
          </a:prstGeom>
          <a:solidFill>
            <a:srgbClr val="4B92D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entury Gothic"/>
              <a:ea typeface="Century Gothic"/>
              <a:cs typeface="Century Gothic"/>
              <a:sym typeface="Century Gothic"/>
            </a:endParaRPr>
          </a:p>
        </p:txBody>
      </p:sp>
      <p:pic>
        <p:nvPicPr>
          <p:cNvPr id="474" name="Google Shape;474;p33"/>
          <p:cNvPicPr preferRelativeResize="0"/>
          <p:nvPr/>
        </p:nvPicPr>
        <p:blipFill>
          <a:blip r:embed="rId3"/>
          <a:stretch>
            <a:fillRect/>
          </a:stretch>
        </p:blipFill>
        <p:spPr>
          <a:xfrm>
            <a:off x="-9497" y="1526125"/>
            <a:ext cx="8086675" cy="2577250"/>
          </a:xfrm>
          <a:prstGeom prst="rect">
            <a:avLst/>
          </a:prstGeom>
          <a:noFill/>
          <a:ln>
            <a:noFill/>
          </a:ln>
        </p:spPr>
      </p:pic>
      <p:cxnSp>
        <p:nvCxnSpPr>
          <p:cNvPr id="475" name="Google Shape;475;p33"/>
          <p:cNvCxnSpPr/>
          <p:nvPr/>
        </p:nvCxnSpPr>
        <p:spPr>
          <a:xfrm>
            <a:off x="438150" y="4371975"/>
            <a:ext cx="485700" cy="0"/>
          </a:xfrm>
          <a:prstGeom prst="straightConnector1">
            <a:avLst/>
          </a:prstGeom>
          <a:noFill/>
          <a:ln w="38100" cap="flat" cmpd="sng">
            <a:solidFill>
              <a:srgbClr val="FF0000"/>
            </a:solidFill>
            <a:prstDash val="solid"/>
            <a:round/>
            <a:headEnd type="none" w="med" len="med"/>
            <a:tailEnd type="none" w="med" len="med"/>
          </a:ln>
        </p:spPr>
      </p:cxnSp>
      <p:cxnSp>
        <p:nvCxnSpPr>
          <p:cNvPr id="476" name="Google Shape;476;p33"/>
          <p:cNvCxnSpPr/>
          <p:nvPr/>
        </p:nvCxnSpPr>
        <p:spPr>
          <a:xfrm>
            <a:off x="438150" y="4591050"/>
            <a:ext cx="485700" cy="0"/>
          </a:xfrm>
          <a:prstGeom prst="straightConnector1">
            <a:avLst/>
          </a:prstGeom>
          <a:noFill/>
          <a:ln w="38100" cap="flat" cmpd="sng">
            <a:solidFill>
              <a:srgbClr val="D9D9D9"/>
            </a:solidFill>
            <a:prstDash val="solid"/>
            <a:round/>
            <a:headEnd type="none" w="med" len="med"/>
            <a:tailEnd type="none" w="med" len="med"/>
          </a:ln>
        </p:spPr>
      </p:cxnSp>
      <p:sp>
        <p:nvSpPr>
          <p:cNvPr id="477" name="Google Shape;477;p33"/>
          <p:cNvSpPr txBox="1"/>
          <p:nvPr/>
        </p:nvSpPr>
        <p:spPr>
          <a:xfrm>
            <a:off x="981075" y="4174575"/>
            <a:ext cx="18141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Open Sans Light"/>
                <a:ea typeface="Open Sans Light"/>
                <a:cs typeface="Open Sans Light"/>
                <a:sym typeface="Open Sans Light"/>
              </a:rPr>
              <a:t>Active Arc</a:t>
            </a:r>
            <a:endParaRPr>
              <a:latin typeface="Open Sans Light"/>
              <a:ea typeface="Open Sans Light"/>
              <a:cs typeface="Open Sans Light"/>
              <a:sym typeface="Open Sans Light"/>
            </a:endParaRPr>
          </a:p>
        </p:txBody>
      </p:sp>
      <p:sp>
        <p:nvSpPr>
          <p:cNvPr id="478" name="Google Shape;478;p33"/>
          <p:cNvSpPr txBox="1"/>
          <p:nvPr/>
        </p:nvSpPr>
        <p:spPr>
          <a:xfrm>
            <a:off x="981075" y="4393650"/>
            <a:ext cx="18141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Open Sans Light"/>
                <a:ea typeface="Open Sans Light"/>
                <a:cs typeface="Open Sans Light"/>
                <a:sym typeface="Open Sans Light"/>
              </a:rPr>
              <a:t>Inactive Arc</a:t>
            </a:r>
            <a:endParaRPr>
              <a:latin typeface="Open Sans Light"/>
              <a:ea typeface="Open Sans Light"/>
              <a:cs typeface="Open Sans Light"/>
              <a:sym typeface="Open Sans Light"/>
            </a:endParaRPr>
          </a:p>
        </p:txBody>
      </p:sp>
      <p:cxnSp>
        <p:nvCxnSpPr>
          <p:cNvPr id="479" name="Google Shape;479;p33"/>
          <p:cNvCxnSpPr/>
          <p:nvPr/>
        </p:nvCxnSpPr>
        <p:spPr>
          <a:xfrm>
            <a:off x="438150" y="4819650"/>
            <a:ext cx="485700" cy="0"/>
          </a:xfrm>
          <a:prstGeom prst="straightConnector1">
            <a:avLst/>
          </a:prstGeom>
          <a:noFill/>
          <a:ln w="38100" cap="flat" cmpd="sng">
            <a:solidFill>
              <a:srgbClr val="6AA84F"/>
            </a:solidFill>
            <a:prstDash val="solid"/>
            <a:round/>
            <a:headEnd type="none" w="med" len="med"/>
            <a:tailEnd type="none" w="med" len="med"/>
          </a:ln>
        </p:spPr>
      </p:cxnSp>
      <p:sp>
        <p:nvSpPr>
          <p:cNvPr id="480" name="Google Shape;480;p33"/>
          <p:cNvSpPr txBox="1"/>
          <p:nvPr/>
        </p:nvSpPr>
        <p:spPr>
          <a:xfrm>
            <a:off x="981075" y="4622250"/>
            <a:ext cx="18141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Open Sans Light"/>
                <a:ea typeface="Open Sans Light"/>
                <a:cs typeface="Open Sans Light"/>
                <a:sym typeface="Open Sans Light"/>
              </a:rPr>
              <a:t>Was Active</a:t>
            </a:r>
            <a:endParaRPr>
              <a:latin typeface="Open Sans Light"/>
              <a:ea typeface="Open Sans Light"/>
              <a:cs typeface="Open Sans Light"/>
              <a:sym typeface="Open Sans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34"/>
          <p:cNvSpPr txBox="1">
            <a:spLocks noGrp="1"/>
          </p:cNvSpPr>
          <p:nvPr>
            <p:ph type="title"/>
          </p:nvPr>
        </p:nvSpPr>
        <p:spPr>
          <a:xfrm>
            <a:off x="628650" y="274638"/>
            <a:ext cx="7886700" cy="9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latin typeface="Open Sans"/>
                <a:ea typeface="Open Sans"/>
                <a:cs typeface="Open Sans"/>
                <a:sym typeface="Open Sans"/>
              </a:rPr>
              <a:t>Actual vs </a:t>
            </a:r>
            <a:r>
              <a:rPr lang="en-US" b="1" dirty="0" err="1">
                <a:latin typeface="Open Sans"/>
                <a:ea typeface="Open Sans"/>
                <a:cs typeface="Open Sans"/>
                <a:sym typeface="Open Sans"/>
              </a:rPr>
              <a:t>Optimised</a:t>
            </a:r>
            <a:r>
              <a:rPr lang="en-US" b="1" dirty="0">
                <a:latin typeface="Open Sans"/>
                <a:ea typeface="Open Sans"/>
                <a:cs typeface="Open Sans"/>
                <a:sym typeface="Open Sans"/>
              </a:rPr>
              <a:t> Configuration</a:t>
            </a:r>
            <a:endParaRPr b="1" dirty="0">
              <a:latin typeface="Open Sans"/>
              <a:ea typeface="Open Sans"/>
              <a:cs typeface="Open Sans"/>
              <a:sym typeface="Open Sans"/>
            </a:endParaRPr>
          </a:p>
        </p:txBody>
      </p:sp>
      <p:sp>
        <p:nvSpPr>
          <p:cNvPr id="487" name="Google Shape;487;p34"/>
          <p:cNvSpPr txBox="1">
            <a:spLocks noGrp="1"/>
          </p:cNvSpPr>
          <p:nvPr>
            <p:ph type="sldNum" idx="12"/>
          </p:nvPr>
        </p:nvSpPr>
        <p:spPr>
          <a:xfrm>
            <a:off x="7086600" y="4743450"/>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26</a:t>
            </a:fld>
            <a:endParaRPr/>
          </a:p>
        </p:txBody>
      </p:sp>
      <p:sp>
        <p:nvSpPr>
          <p:cNvPr id="488" name="Google Shape;488;p34"/>
          <p:cNvSpPr/>
          <p:nvPr/>
        </p:nvSpPr>
        <p:spPr>
          <a:xfrm>
            <a:off x="8043302" y="2742750"/>
            <a:ext cx="144000" cy="144000"/>
          </a:xfrm>
          <a:prstGeom prst="ellipse">
            <a:avLst/>
          </a:prstGeom>
          <a:solidFill>
            <a:srgbClr val="4B92D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entury Gothic"/>
              <a:ea typeface="Century Gothic"/>
              <a:cs typeface="Century Gothic"/>
              <a:sym typeface="Century Gothic"/>
            </a:endParaRPr>
          </a:p>
        </p:txBody>
      </p:sp>
      <p:sp>
        <p:nvSpPr>
          <p:cNvPr id="489" name="Google Shape;489;p34"/>
          <p:cNvSpPr txBox="1">
            <a:spLocks noGrp="1"/>
          </p:cNvSpPr>
          <p:nvPr>
            <p:ph type="body" idx="1"/>
          </p:nvPr>
        </p:nvSpPr>
        <p:spPr>
          <a:xfrm>
            <a:off x="628650" y="1164775"/>
            <a:ext cx="7132500" cy="3375600"/>
          </a:xfrm>
          <a:prstGeom prst="rect">
            <a:avLst/>
          </a:prstGeom>
        </p:spPr>
        <p:txBody>
          <a:bodyPr spcFirstLastPara="1" wrap="square" lIns="91425" tIns="91425" rIns="91425" bIns="91425" anchor="t" anchorCtr="0">
            <a:noAutofit/>
          </a:bodyPr>
          <a:lstStyle/>
          <a:p>
            <a:pPr marL="457200" lvl="0" indent="-342900" algn="l" rtl="0">
              <a:spcBef>
                <a:spcPts val="712"/>
              </a:spcBef>
              <a:spcAft>
                <a:spcPts val="0"/>
              </a:spcAft>
              <a:buSzPts val="1800"/>
              <a:buChar char="•"/>
            </a:pPr>
            <a:r>
              <a:rPr lang="en-US" dirty="0"/>
              <a:t>More fluid to FP B &amp; C.</a:t>
            </a:r>
            <a:endParaRPr dirty="0"/>
          </a:p>
          <a:p>
            <a:pPr marL="457200" lvl="0" indent="-342900" algn="l" rtl="0">
              <a:spcBef>
                <a:spcPts val="0"/>
              </a:spcBef>
              <a:spcAft>
                <a:spcPts val="0"/>
              </a:spcAft>
              <a:buSzPts val="1800"/>
              <a:buChar char="•"/>
            </a:pPr>
            <a:r>
              <a:rPr lang="en-US" dirty="0"/>
              <a:t>FP B &amp; C feed to more </a:t>
            </a:r>
            <a:br>
              <a:rPr lang="en-US" dirty="0"/>
            </a:br>
            <a:r>
              <a:rPr lang="en-US" dirty="0"/>
              <a:t>efficient power plants.</a:t>
            </a:r>
            <a:endParaRPr dirty="0"/>
          </a:p>
          <a:p>
            <a:pPr marL="457200" lvl="0" indent="-342900" algn="l" rtl="0">
              <a:spcBef>
                <a:spcPts val="0"/>
              </a:spcBef>
              <a:spcAft>
                <a:spcPts val="0"/>
              </a:spcAft>
              <a:buSzPts val="1800"/>
              <a:buChar char="•"/>
            </a:pPr>
            <a:r>
              <a:rPr lang="en-US" dirty="0"/>
              <a:t>This </a:t>
            </a:r>
            <a:r>
              <a:rPr lang="en-US" dirty="0" err="1"/>
              <a:t>maximises</a:t>
            </a:r>
            <a:r>
              <a:rPr lang="en-US" dirty="0"/>
              <a:t> electricity produced.</a:t>
            </a:r>
            <a:endParaRPr dirty="0"/>
          </a:p>
          <a:p>
            <a:pPr marL="457200" lvl="0" indent="-342900" algn="l" rtl="0">
              <a:spcBef>
                <a:spcPts val="0"/>
              </a:spcBef>
              <a:spcAft>
                <a:spcPts val="0"/>
              </a:spcAft>
              <a:buSzPts val="1800"/>
              <a:buChar char="•"/>
            </a:pPr>
            <a:r>
              <a:rPr lang="en-US" dirty="0"/>
              <a:t>May not be practical to operate so close to the FP steam limits.</a:t>
            </a:r>
            <a:endParaRPr dirty="0"/>
          </a:p>
          <a:p>
            <a:pPr marL="457200" lvl="0" indent="-342900" algn="l" rtl="0">
              <a:spcBef>
                <a:spcPts val="0"/>
              </a:spcBef>
              <a:spcAft>
                <a:spcPts val="0"/>
              </a:spcAft>
              <a:buSzPts val="1800"/>
              <a:buChar char="•"/>
            </a:pPr>
            <a:r>
              <a:rPr lang="en-US" dirty="0"/>
              <a:t>The true configuration is very similar.</a:t>
            </a:r>
            <a:endParaRPr dirty="0"/>
          </a:p>
        </p:txBody>
      </p:sp>
      <p:pic>
        <p:nvPicPr>
          <p:cNvPr id="490" name="Google Shape;490;p34"/>
          <p:cNvPicPr preferRelativeResize="0"/>
          <p:nvPr/>
        </p:nvPicPr>
        <p:blipFill>
          <a:blip r:embed="rId3">
            <a:alphaModFix/>
          </a:blip>
          <a:stretch>
            <a:fillRect/>
          </a:stretch>
        </p:blipFill>
        <p:spPr>
          <a:xfrm>
            <a:off x="3807924" y="1221325"/>
            <a:ext cx="4269282" cy="1360624"/>
          </a:xfrm>
          <a:prstGeom prst="rect">
            <a:avLst/>
          </a:prstGeom>
          <a:noFill/>
          <a:ln>
            <a:noFill/>
          </a:ln>
        </p:spPr>
      </p:pic>
      <p:pic>
        <p:nvPicPr>
          <p:cNvPr id="491" name="Google Shape;491;p34"/>
          <p:cNvPicPr preferRelativeResize="0"/>
          <p:nvPr/>
        </p:nvPicPr>
        <p:blipFill>
          <a:blip r:embed="rId4">
            <a:alphaModFix/>
          </a:blip>
          <a:stretch>
            <a:fillRect/>
          </a:stretch>
        </p:blipFill>
        <p:spPr>
          <a:xfrm>
            <a:off x="3807931" y="2030100"/>
            <a:ext cx="892550" cy="408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34"/>
          <p:cNvSpPr/>
          <p:nvPr/>
        </p:nvSpPr>
        <p:spPr>
          <a:xfrm rot="10800000">
            <a:off x="6616575" y="4565194"/>
            <a:ext cx="1062900" cy="179100"/>
          </a:xfrm>
          <a:prstGeom prst="rect">
            <a:avLst/>
          </a:prstGeom>
          <a:gradFill>
            <a:gsLst>
              <a:gs pos="0">
                <a:srgbClr val="FFFFFF"/>
              </a:gs>
              <a:gs pos="100000">
                <a:srgbClr val="B3B3B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4"/>
          <p:cNvSpPr txBox="1">
            <a:spLocks noGrp="1"/>
          </p:cNvSpPr>
          <p:nvPr>
            <p:ph type="title"/>
          </p:nvPr>
        </p:nvSpPr>
        <p:spPr>
          <a:xfrm>
            <a:off x="628650" y="274638"/>
            <a:ext cx="7886700" cy="9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Results of LP</a:t>
            </a:r>
            <a:endParaRPr dirty="0"/>
          </a:p>
        </p:txBody>
      </p:sp>
      <p:sp>
        <p:nvSpPr>
          <p:cNvPr id="492" name="Google Shape;492;p34"/>
          <p:cNvSpPr txBox="1">
            <a:spLocks noGrp="1"/>
          </p:cNvSpPr>
          <p:nvPr>
            <p:ph type="sldNum" idx="12"/>
          </p:nvPr>
        </p:nvSpPr>
        <p:spPr>
          <a:xfrm>
            <a:off x="7086600" y="4772025"/>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27</a:t>
            </a:fld>
            <a:endParaRPr/>
          </a:p>
        </p:txBody>
      </p:sp>
      <p:sp>
        <p:nvSpPr>
          <p:cNvPr id="493" name="Google Shape;493;p34"/>
          <p:cNvSpPr/>
          <p:nvPr/>
        </p:nvSpPr>
        <p:spPr>
          <a:xfrm>
            <a:off x="8043302" y="2742750"/>
            <a:ext cx="144000" cy="144000"/>
          </a:xfrm>
          <a:prstGeom prst="ellipse">
            <a:avLst/>
          </a:prstGeom>
          <a:solidFill>
            <a:srgbClr val="4B92D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entury Gothic"/>
              <a:ea typeface="Century Gothic"/>
              <a:cs typeface="Century Gothic"/>
              <a:sym typeface="Century Gothic"/>
            </a:endParaRPr>
          </a:p>
        </p:txBody>
      </p:sp>
      <p:sp>
        <p:nvSpPr>
          <p:cNvPr id="494" name="Google Shape;494;p34"/>
          <p:cNvSpPr txBox="1">
            <a:spLocks noGrp="1"/>
          </p:cNvSpPr>
          <p:nvPr>
            <p:ph type="body" idx="1"/>
          </p:nvPr>
        </p:nvSpPr>
        <p:spPr>
          <a:xfrm>
            <a:off x="628650" y="1164775"/>
            <a:ext cx="4991100" cy="3375600"/>
          </a:xfrm>
          <a:prstGeom prst="rect">
            <a:avLst/>
          </a:prstGeom>
        </p:spPr>
        <p:txBody>
          <a:bodyPr spcFirstLastPara="1" wrap="square" lIns="91425" tIns="91425" rIns="91425" bIns="91425" anchor="t" anchorCtr="0">
            <a:noAutofit/>
          </a:bodyPr>
          <a:lstStyle/>
          <a:p>
            <a:pPr marL="0" lvl="0" indent="0" algn="l" rtl="0">
              <a:spcBef>
                <a:spcPts val="712"/>
              </a:spcBef>
              <a:spcAft>
                <a:spcPts val="0"/>
              </a:spcAft>
              <a:buNone/>
            </a:pPr>
            <a:r>
              <a:rPr lang="en-NZ" dirty="0"/>
              <a:t>Actual Configuration - </a:t>
            </a:r>
            <a:r>
              <a:rPr lang="en-NZ" b="1" dirty="0">
                <a:latin typeface="Open Sans"/>
                <a:ea typeface="Open Sans"/>
                <a:cs typeface="Open Sans"/>
                <a:sym typeface="Open Sans"/>
              </a:rPr>
              <a:t>279.5 MW.</a:t>
            </a:r>
          </a:p>
          <a:p>
            <a:pPr marL="0" lvl="0" indent="0" algn="l" rtl="0">
              <a:spcBef>
                <a:spcPts val="712"/>
              </a:spcBef>
              <a:spcAft>
                <a:spcPts val="0"/>
              </a:spcAft>
              <a:buNone/>
            </a:pPr>
            <a:r>
              <a:rPr lang="en-NZ" dirty="0"/>
              <a:t>Optimised configuration - </a:t>
            </a:r>
            <a:r>
              <a:rPr lang="en-NZ" b="1" dirty="0">
                <a:latin typeface="Open Sans"/>
                <a:ea typeface="Open Sans"/>
                <a:cs typeface="Open Sans"/>
                <a:sym typeface="Open Sans"/>
              </a:rPr>
              <a:t>286.0 MW.</a:t>
            </a:r>
          </a:p>
          <a:p>
            <a:pPr marL="457200" lvl="0" indent="-342900" algn="l" rtl="0">
              <a:spcBef>
                <a:spcPts val="712"/>
              </a:spcBef>
              <a:spcAft>
                <a:spcPts val="0"/>
              </a:spcAft>
              <a:buSzPts val="1800"/>
              <a:buChar char="•"/>
            </a:pPr>
            <a:r>
              <a:rPr lang="en-US" b="1" dirty="0">
                <a:latin typeface="Open Sans"/>
                <a:ea typeface="Open Sans"/>
                <a:cs typeface="Open Sans"/>
                <a:sym typeface="Open Sans"/>
              </a:rPr>
              <a:t>6.5 MW / 2.3% </a:t>
            </a:r>
            <a:r>
              <a:rPr lang="en-US" dirty="0"/>
              <a:t>increase in </a:t>
            </a:r>
            <a:br>
              <a:rPr lang="en-US" dirty="0"/>
            </a:br>
            <a:r>
              <a:rPr lang="en-US" dirty="0"/>
              <a:t>electricity production.</a:t>
            </a:r>
            <a:endParaRPr dirty="0"/>
          </a:p>
          <a:p>
            <a:pPr marL="457200" lvl="0" indent="-342900" algn="l" rtl="0">
              <a:spcBef>
                <a:spcPts val="0"/>
              </a:spcBef>
              <a:spcAft>
                <a:spcPts val="0"/>
              </a:spcAft>
              <a:buSzPts val="1800"/>
              <a:buChar char="•"/>
            </a:pPr>
            <a:r>
              <a:rPr lang="en-US" dirty="0"/>
              <a:t>⩾75% of average contribution of a well</a:t>
            </a:r>
            <a:endParaRPr dirty="0"/>
          </a:p>
          <a:p>
            <a:pPr marL="0" lvl="0" indent="0" algn="l" rtl="0">
              <a:spcBef>
                <a:spcPts val="712"/>
              </a:spcBef>
              <a:spcAft>
                <a:spcPts val="0"/>
              </a:spcAft>
              <a:buNone/>
            </a:pPr>
            <a:r>
              <a:rPr lang="en-US" dirty="0"/>
              <a:t>Model could be a good tool to help steamfield configuration decisions.</a:t>
            </a:r>
            <a:br>
              <a:rPr lang="en-US" dirty="0"/>
            </a:br>
            <a:endParaRPr dirty="0"/>
          </a:p>
        </p:txBody>
      </p:sp>
      <p:sp>
        <p:nvSpPr>
          <p:cNvPr id="495" name="Google Shape;495;p34"/>
          <p:cNvSpPr/>
          <p:nvPr/>
        </p:nvSpPr>
        <p:spPr>
          <a:xfrm>
            <a:off x="6741925" y="1650269"/>
            <a:ext cx="368100" cy="2914800"/>
          </a:xfrm>
          <a:prstGeom prst="rec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4"/>
          <p:cNvSpPr/>
          <p:nvPr/>
        </p:nvSpPr>
        <p:spPr>
          <a:xfrm>
            <a:off x="7127975" y="1567119"/>
            <a:ext cx="368100" cy="83100"/>
          </a:xfrm>
          <a:prstGeom prst="rect">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4"/>
          <p:cNvSpPr txBox="1"/>
          <p:nvPr/>
        </p:nvSpPr>
        <p:spPr>
          <a:xfrm>
            <a:off x="4893725" y="1567119"/>
            <a:ext cx="2321700" cy="47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dirty="0">
                <a:latin typeface="Open Sans"/>
                <a:ea typeface="Open Sans"/>
                <a:cs typeface="Open Sans"/>
                <a:sym typeface="Open Sans"/>
              </a:rPr>
              <a:t>279.5 MW </a:t>
            </a:r>
            <a:r>
              <a:rPr lang="en-US" dirty="0">
                <a:latin typeface="Open Sans"/>
                <a:ea typeface="Open Sans"/>
                <a:cs typeface="Open Sans"/>
                <a:sym typeface="Open Sans"/>
              </a:rPr>
              <a:t>actual</a:t>
            </a:r>
            <a:endParaRPr dirty="0">
              <a:latin typeface="Open Sans"/>
              <a:ea typeface="Open Sans"/>
              <a:cs typeface="Open Sans"/>
              <a:sym typeface="Open Sans"/>
            </a:endParaRPr>
          </a:p>
        </p:txBody>
      </p:sp>
      <p:sp>
        <p:nvSpPr>
          <p:cNvPr id="498" name="Google Shape;498;p34"/>
          <p:cNvSpPr txBox="1"/>
          <p:nvPr/>
        </p:nvSpPr>
        <p:spPr>
          <a:xfrm>
            <a:off x="4893725" y="1241074"/>
            <a:ext cx="2577000" cy="47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1" dirty="0">
                <a:latin typeface="Open Sans"/>
                <a:ea typeface="Open Sans"/>
                <a:cs typeface="Open Sans"/>
                <a:sym typeface="Open Sans"/>
              </a:rPr>
              <a:t>286 MW </a:t>
            </a:r>
            <a:r>
              <a:rPr lang="en-US" dirty="0" err="1">
                <a:latin typeface="Open Sans"/>
                <a:ea typeface="Open Sans"/>
                <a:cs typeface="Open Sans"/>
                <a:sym typeface="Open Sans"/>
              </a:rPr>
              <a:t>optimised</a:t>
            </a:r>
            <a:endParaRPr dirty="0">
              <a:latin typeface="Open Sans"/>
              <a:ea typeface="Open Sans"/>
              <a:cs typeface="Open Sans"/>
              <a:sym typeface="Open Sans"/>
            </a:endParaRPr>
          </a:p>
        </p:txBody>
      </p:sp>
      <p:cxnSp>
        <p:nvCxnSpPr>
          <p:cNvPr id="499" name="Google Shape;499;p34"/>
          <p:cNvCxnSpPr/>
          <p:nvPr/>
        </p:nvCxnSpPr>
        <p:spPr>
          <a:xfrm rot="10800000">
            <a:off x="4981175" y="1567119"/>
            <a:ext cx="2514900" cy="0"/>
          </a:xfrm>
          <a:prstGeom prst="straightConnector1">
            <a:avLst/>
          </a:prstGeom>
          <a:noFill/>
          <a:ln w="9525" cap="flat" cmpd="sng">
            <a:solidFill>
              <a:schemeClr val="dk2"/>
            </a:solidFill>
            <a:prstDash val="solid"/>
            <a:round/>
            <a:headEnd type="none" w="med" len="med"/>
            <a:tailEnd type="none" w="med" len="med"/>
          </a:ln>
        </p:spPr>
      </p:cxnSp>
      <p:cxnSp>
        <p:nvCxnSpPr>
          <p:cNvPr id="500" name="Google Shape;500;p34"/>
          <p:cNvCxnSpPr>
            <a:cxnSpLocks/>
          </p:cNvCxnSpPr>
          <p:nvPr/>
        </p:nvCxnSpPr>
        <p:spPr>
          <a:xfrm flipH="1">
            <a:off x="4981175" y="1650269"/>
            <a:ext cx="2121446" cy="0"/>
          </a:xfrm>
          <a:prstGeom prst="straightConnector1">
            <a:avLst/>
          </a:prstGeom>
          <a:noFill/>
          <a:ln w="9525" cap="flat" cmpd="sng">
            <a:solidFill>
              <a:schemeClr val="dk2"/>
            </a:solidFill>
            <a:prstDash val="solid"/>
            <a:round/>
            <a:headEnd type="none" w="med" len="med"/>
            <a:tailEnd type="none" w="med" len="med"/>
          </a:ln>
        </p:spPr>
      </p:cxnSp>
      <p:sp>
        <p:nvSpPr>
          <p:cNvPr id="501" name="Google Shape;501;p34"/>
          <p:cNvSpPr txBox="1"/>
          <p:nvPr/>
        </p:nvSpPr>
        <p:spPr>
          <a:xfrm>
            <a:off x="5859525" y="4530472"/>
            <a:ext cx="2577000" cy="47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Open Sans"/>
                <a:ea typeface="Open Sans"/>
                <a:cs typeface="Open Sans"/>
                <a:sym typeface="Open Sans"/>
              </a:rPr>
              <a:t>Total Power</a:t>
            </a:r>
            <a:endParaRPr dirty="0">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36"/>
          <p:cNvSpPr txBox="1">
            <a:spLocks noGrp="1"/>
          </p:cNvSpPr>
          <p:nvPr>
            <p:ph type="title"/>
          </p:nvPr>
        </p:nvSpPr>
        <p:spPr>
          <a:xfrm>
            <a:off x="628650" y="274638"/>
            <a:ext cx="7886700" cy="9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Future Work for LP</a:t>
            </a:r>
            <a:endParaRPr/>
          </a:p>
        </p:txBody>
      </p:sp>
      <p:sp>
        <p:nvSpPr>
          <p:cNvPr id="511" name="Google Shape;511;p36"/>
          <p:cNvSpPr txBox="1">
            <a:spLocks noGrp="1"/>
          </p:cNvSpPr>
          <p:nvPr>
            <p:ph type="sldNum" idx="12"/>
          </p:nvPr>
        </p:nvSpPr>
        <p:spPr>
          <a:xfrm>
            <a:off x="7086600" y="4743450"/>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28</a:t>
            </a:fld>
            <a:endParaRPr/>
          </a:p>
        </p:txBody>
      </p:sp>
      <p:sp>
        <p:nvSpPr>
          <p:cNvPr id="512" name="Google Shape;512;p36"/>
          <p:cNvSpPr txBox="1">
            <a:spLocks noGrp="1"/>
          </p:cNvSpPr>
          <p:nvPr>
            <p:ph type="body" idx="1"/>
          </p:nvPr>
        </p:nvSpPr>
        <p:spPr>
          <a:xfrm>
            <a:off x="628650" y="1164775"/>
            <a:ext cx="7132500" cy="3375600"/>
          </a:xfrm>
          <a:prstGeom prst="rect">
            <a:avLst/>
          </a:prstGeom>
        </p:spPr>
        <p:txBody>
          <a:bodyPr spcFirstLastPara="1" wrap="square" lIns="91425" tIns="91425" rIns="91425" bIns="91425" anchor="t" anchorCtr="0">
            <a:noAutofit/>
          </a:bodyPr>
          <a:lstStyle/>
          <a:p>
            <a:pPr marL="457200" lvl="0" indent="-342900" algn="l" rtl="0">
              <a:spcBef>
                <a:spcPts val="712"/>
              </a:spcBef>
              <a:spcAft>
                <a:spcPts val="0"/>
              </a:spcAft>
              <a:buSzPts val="1800"/>
              <a:buChar char="•"/>
            </a:pPr>
            <a:r>
              <a:rPr lang="en-US"/>
              <a:t>Expansion to whole steamfield.</a:t>
            </a:r>
            <a:endParaRPr/>
          </a:p>
          <a:p>
            <a:pPr marL="914400" lvl="1" indent="-342900" algn="l" rtl="0">
              <a:spcBef>
                <a:spcPts val="0"/>
              </a:spcBef>
              <a:spcAft>
                <a:spcPts val="0"/>
              </a:spcAft>
              <a:buSzPts val="1800"/>
              <a:buChar char="•"/>
            </a:pPr>
            <a:r>
              <a:rPr lang="en-US"/>
              <a:t>Allows inclusion of different constraints.</a:t>
            </a:r>
            <a:endParaRPr/>
          </a:p>
          <a:p>
            <a:pPr marL="457200" lvl="0" indent="-342900" algn="l" rtl="0">
              <a:spcBef>
                <a:spcPts val="0"/>
              </a:spcBef>
              <a:spcAft>
                <a:spcPts val="0"/>
              </a:spcAft>
              <a:buSzPts val="1800"/>
              <a:buChar char="•"/>
            </a:pPr>
            <a:r>
              <a:rPr lang="en-US"/>
              <a:t>Expansion to include wastewater flows.</a:t>
            </a:r>
            <a:endParaRPr/>
          </a:p>
          <a:p>
            <a:pPr marL="914400" lvl="1" indent="-342900" algn="l" rtl="0">
              <a:spcBef>
                <a:spcPts val="0"/>
              </a:spcBef>
              <a:spcAft>
                <a:spcPts val="0"/>
              </a:spcAft>
              <a:buSzPts val="1800"/>
              <a:buChar char="•"/>
            </a:pPr>
            <a:r>
              <a:rPr lang="en-US"/>
              <a:t>Re-injection, river, other uses.</a:t>
            </a:r>
            <a:endParaRPr/>
          </a:p>
          <a:p>
            <a:pPr marL="457200" lvl="0" indent="-342900" algn="l" rtl="0">
              <a:spcBef>
                <a:spcPts val="0"/>
              </a:spcBef>
              <a:spcAft>
                <a:spcPts val="0"/>
              </a:spcAft>
              <a:buSzPts val="1800"/>
              <a:buChar char="•"/>
            </a:pPr>
            <a:r>
              <a:rPr lang="en-US"/>
              <a:t>Simulate with many different sets of data.</a:t>
            </a:r>
            <a:br>
              <a:rPr lang="en-US"/>
            </a:br>
            <a:endParaRPr/>
          </a:p>
          <a:p>
            <a:pPr marL="457200" lvl="0" indent="-342900" algn="l" rtl="0">
              <a:spcBef>
                <a:spcPts val="0"/>
              </a:spcBef>
              <a:spcAft>
                <a:spcPts val="0"/>
              </a:spcAft>
              <a:buSzPts val="1800"/>
              <a:buChar char="•"/>
            </a:pPr>
            <a:r>
              <a:rPr lang="en-US"/>
              <a:t>Combine with Bayesian Modelling</a:t>
            </a:r>
            <a:endParaRPr/>
          </a:p>
        </p:txBody>
      </p:sp>
      <p:sp>
        <p:nvSpPr>
          <p:cNvPr id="513" name="Google Shape;513;p36"/>
          <p:cNvSpPr/>
          <p:nvPr/>
        </p:nvSpPr>
        <p:spPr>
          <a:xfrm>
            <a:off x="8043302" y="2742750"/>
            <a:ext cx="144000" cy="144000"/>
          </a:xfrm>
          <a:prstGeom prst="ellipse">
            <a:avLst/>
          </a:prstGeom>
          <a:solidFill>
            <a:srgbClr val="4B92D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entury Gothic"/>
              <a:ea typeface="Century Gothic"/>
              <a:cs typeface="Century Gothic"/>
              <a:sym typeface="Century Gothic"/>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pic>
        <p:nvPicPr>
          <p:cNvPr id="516" name="Google Shape;516;p36"/>
          <p:cNvPicPr preferRelativeResize="0"/>
          <p:nvPr/>
        </p:nvPicPr>
        <p:blipFill>
          <a:blip r:embed="rId3">
            <a:alphaModFix/>
          </a:blip>
          <a:stretch>
            <a:fillRect/>
          </a:stretch>
        </p:blipFill>
        <p:spPr>
          <a:xfrm>
            <a:off x="3337400" y="1632337"/>
            <a:ext cx="4507175" cy="2122400"/>
          </a:xfrm>
          <a:prstGeom prst="rect">
            <a:avLst/>
          </a:prstGeom>
          <a:noFill/>
          <a:ln>
            <a:noFill/>
          </a:ln>
        </p:spPr>
      </p:pic>
      <p:sp>
        <p:nvSpPr>
          <p:cNvPr id="517" name="Google Shape;517;p36"/>
          <p:cNvSpPr txBox="1">
            <a:spLocks noGrp="1"/>
          </p:cNvSpPr>
          <p:nvPr>
            <p:ph type="title"/>
          </p:nvPr>
        </p:nvSpPr>
        <p:spPr>
          <a:xfrm>
            <a:off x="628650" y="274638"/>
            <a:ext cx="7886700" cy="9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Simulation</a:t>
            </a:r>
            <a:endParaRPr/>
          </a:p>
        </p:txBody>
      </p:sp>
      <p:sp>
        <p:nvSpPr>
          <p:cNvPr id="518" name="Google Shape;518;p36"/>
          <p:cNvSpPr txBox="1">
            <a:spLocks noGrp="1"/>
          </p:cNvSpPr>
          <p:nvPr>
            <p:ph type="sldNum" idx="12"/>
          </p:nvPr>
        </p:nvSpPr>
        <p:spPr>
          <a:xfrm>
            <a:off x="7086600" y="4743450"/>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29</a:t>
            </a:fld>
            <a:endParaRPr/>
          </a:p>
        </p:txBody>
      </p:sp>
      <p:sp>
        <p:nvSpPr>
          <p:cNvPr id="519" name="Google Shape;519;p36"/>
          <p:cNvSpPr txBox="1">
            <a:spLocks noGrp="1"/>
          </p:cNvSpPr>
          <p:nvPr>
            <p:ph type="body" idx="1"/>
          </p:nvPr>
        </p:nvSpPr>
        <p:spPr>
          <a:xfrm>
            <a:off x="628650" y="1164775"/>
            <a:ext cx="2589797" cy="3375600"/>
          </a:xfrm>
          <a:prstGeom prst="rect">
            <a:avLst/>
          </a:prstGeom>
        </p:spPr>
        <p:txBody>
          <a:bodyPr spcFirstLastPara="1" wrap="square" lIns="91425" tIns="91425" rIns="91425" bIns="91425" anchor="t" anchorCtr="0">
            <a:noAutofit/>
          </a:bodyPr>
          <a:lstStyle/>
          <a:p>
            <a:pPr marL="0" lvl="0" indent="0" algn="l" rtl="0">
              <a:spcBef>
                <a:spcPts val="712"/>
              </a:spcBef>
              <a:spcAft>
                <a:spcPts val="0"/>
              </a:spcAft>
              <a:buNone/>
            </a:pPr>
            <a:r>
              <a:rPr lang="en-US" dirty="0"/>
              <a:t>Uncertainty and risk</a:t>
            </a:r>
            <a:endParaRPr dirty="0"/>
          </a:p>
          <a:p>
            <a:pPr marL="0" lvl="0" indent="0" algn="l" rtl="0">
              <a:spcBef>
                <a:spcPts val="712"/>
              </a:spcBef>
              <a:spcAft>
                <a:spcPts val="0"/>
              </a:spcAft>
              <a:buNone/>
            </a:pPr>
            <a:r>
              <a:rPr lang="en-US" dirty="0"/>
              <a:t>Bayesian simulation</a:t>
            </a:r>
          </a:p>
          <a:p>
            <a:pPr marL="285750" indent="-285750"/>
            <a:r>
              <a:rPr lang="en-US" dirty="0"/>
              <a:t>Measurements contain error</a:t>
            </a:r>
          </a:p>
          <a:p>
            <a:pPr marL="285750" indent="-285750"/>
            <a:r>
              <a:rPr lang="en-US" dirty="0"/>
              <a:t>Parameters contain uncertainty</a:t>
            </a:r>
          </a:p>
          <a:p>
            <a:pPr marL="0" lvl="0" indent="0" algn="l" rtl="0">
              <a:spcBef>
                <a:spcPts val="712"/>
              </a:spcBef>
              <a:spcAft>
                <a:spcPts val="0"/>
              </a:spcAft>
              <a:buNone/>
            </a:pPr>
            <a:endParaRPr dirty="0"/>
          </a:p>
        </p:txBody>
      </p:sp>
      <p:sp>
        <p:nvSpPr>
          <p:cNvPr id="520" name="Google Shape;520;p36"/>
          <p:cNvSpPr txBox="1"/>
          <p:nvPr/>
        </p:nvSpPr>
        <p:spPr>
          <a:xfrm>
            <a:off x="5819950" y="4683288"/>
            <a:ext cx="2057400" cy="394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sz="1000">
                <a:solidFill>
                  <a:srgbClr val="666666"/>
                </a:solidFill>
                <a:latin typeface="Open Sans"/>
                <a:ea typeface="Open Sans"/>
                <a:cs typeface="Open Sans"/>
                <a:sym typeface="Open Sans"/>
              </a:rPr>
              <a:t>image: The Matrix (1999)</a:t>
            </a:r>
            <a:endParaRPr sz="1000">
              <a:solidFill>
                <a:srgbClr val="666666"/>
              </a:solidFill>
              <a:latin typeface="Open Sans"/>
              <a:ea typeface="Open Sans"/>
              <a:cs typeface="Open Sans"/>
              <a:sym typeface="Open Sans"/>
            </a:endParaRPr>
          </a:p>
        </p:txBody>
      </p:sp>
      <p:pic>
        <p:nvPicPr>
          <p:cNvPr id="521" name="Google Shape;521;p36"/>
          <p:cNvPicPr preferRelativeResize="0"/>
          <p:nvPr/>
        </p:nvPicPr>
        <p:blipFill>
          <a:blip r:embed="rId4">
            <a:alphaModFix/>
          </a:blip>
          <a:stretch>
            <a:fillRect/>
          </a:stretch>
        </p:blipFill>
        <p:spPr>
          <a:xfrm>
            <a:off x="3304625" y="1399925"/>
            <a:ext cx="4572725" cy="2587226"/>
          </a:xfrm>
          <a:prstGeom prst="rect">
            <a:avLst/>
          </a:prstGeom>
          <a:noFill/>
          <a:ln>
            <a:noFill/>
          </a:ln>
        </p:spPr>
      </p:pic>
      <p:sp>
        <p:nvSpPr>
          <p:cNvPr id="522" name="Google Shape;522;p36"/>
          <p:cNvSpPr/>
          <p:nvPr/>
        </p:nvSpPr>
        <p:spPr>
          <a:xfrm>
            <a:off x="8043302" y="3323775"/>
            <a:ext cx="144000" cy="144000"/>
          </a:xfrm>
          <a:prstGeom prst="ellipse">
            <a:avLst/>
          </a:prstGeom>
          <a:solidFill>
            <a:srgbClr val="4B92D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9"/>
                                          </p:stCondLst>
                                        </p:cTn>
                                        <p:tgtEl>
                                          <p:spTgt spid="5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0"/>
          <p:cNvSpPr txBox="1">
            <a:spLocks noGrp="1"/>
          </p:cNvSpPr>
          <p:nvPr>
            <p:ph type="title"/>
          </p:nvPr>
        </p:nvSpPr>
        <p:spPr>
          <a:xfrm>
            <a:off x="628650" y="274638"/>
            <a:ext cx="7886700" cy="9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dirty="0">
                <a:latin typeface="Open Sans"/>
                <a:ea typeface="Open Sans"/>
                <a:cs typeface="Open Sans"/>
                <a:sym typeface="Open Sans"/>
              </a:rPr>
              <a:t>Binary Plant</a:t>
            </a:r>
            <a:endParaRPr b="1" dirty="0">
              <a:latin typeface="Open Sans"/>
              <a:ea typeface="Open Sans"/>
              <a:cs typeface="Open Sans"/>
              <a:sym typeface="Open Sans"/>
            </a:endParaRPr>
          </a:p>
        </p:txBody>
      </p:sp>
      <p:sp>
        <p:nvSpPr>
          <p:cNvPr id="136" name="Google Shape;136;p10"/>
          <p:cNvSpPr txBox="1">
            <a:spLocks noGrp="1"/>
          </p:cNvSpPr>
          <p:nvPr>
            <p:ph type="sldNum" idx="12"/>
          </p:nvPr>
        </p:nvSpPr>
        <p:spPr>
          <a:xfrm>
            <a:off x="7086600" y="4743450"/>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
        <p:nvSpPr>
          <p:cNvPr id="137" name="Google Shape;137;p10"/>
          <p:cNvSpPr/>
          <p:nvPr/>
        </p:nvSpPr>
        <p:spPr>
          <a:xfrm>
            <a:off x="8043311" y="1614175"/>
            <a:ext cx="144000" cy="144000"/>
          </a:xfrm>
          <a:prstGeom prst="ellipse">
            <a:avLst/>
          </a:prstGeom>
          <a:solidFill>
            <a:srgbClr val="4B92D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entury Gothic"/>
              <a:ea typeface="Century Gothic"/>
              <a:cs typeface="Century Gothic"/>
              <a:sym typeface="Century Gothic"/>
            </a:endParaRPr>
          </a:p>
        </p:txBody>
      </p:sp>
      <p:grpSp>
        <p:nvGrpSpPr>
          <p:cNvPr id="138" name="Google Shape;138;p10"/>
          <p:cNvGrpSpPr/>
          <p:nvPr/>
        </p:nvGrpSpPr>
        <p:grpSpPr>
          <a:xfrm>
            <a:off x="-209775" y="1605777"/>
            <a:ext cx="8402075" cy="3186888"/>
            <a:chOff x="-285975" y="1758177"/>
            <a:chExt cx="8402075" cy="3186888"/>
          </a:xfrm>
        </p:grpSpPr>
        <p:pic>
          <p:nvPicPr>
            <p:cNvPr id="139" name="Google Shape;139;p10"/>
            <p:cNvPicPr preferRelativeResize="0"/>
            <p:nvPr/>
          </p:nvPicPr>
          <p:blipFill>
            <a:blip r:embed="rId3">
              <a:alphaModFix/>
            </a:blip>
            <a:stretch>
              <a:fillRect/>
            </a:stretch>
          </p:blipFill>
          <p:spPr>
            <a:xfrm>
              <a:off x="-285975" y="1758177"/>
              <a:ext cx="7739257" cy="2697525"/>
            </a:xfrm>
            <a:prstGeom prst="rect">
              <a:avLst/>
            </a:prstGeom>
            <a:noFill/>
            <a:ln>
              <a:noFill/>
            </a:ln>
          </p:spPr>
        </p:pic>
        <p:sp>
          <p:nvSpPr>
            <p:cNvPr id="140" name="Google Shape;140;p10"/>
            <p:cNvSpPr txBox="1"/>
            <p:nvPr/>
          </p:nvSpPr>
          <p:spPr>
            <a:xfrm>
              <a:off x="328450" y="3880200"/>
              <a:ext cx="1487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Open Sans Light"/>
                  <a:ea typeface="Open Sans Light"/>
                  <a:cs typeface="Open Sans Light"/>
                  <a:sym typeface="Open Sans Light"/>
                </a:rPr>
                <a:t>Water</a:t>
              </a:r>
              <a:endParaRPr>
                <a:latin typeface="Open Sans Light"/>
                <a:ea typeface="Open Sans Light"/>
                <a:cs typeface="Open Sans Light"/>
                <a:sym typeface="Open Sans Light"/>
              </a:endParaRPr>
            </a:p>
          </p:txBody>
        </p:sp>
        <p:sp>
          <p:nvSpPr>
            <p:cNvPr id="141" name="Google Shape;141;p10"/>
            <p:cNvSpPr txBox="1"/>
            <p:nvPr/>
          </p:nvSpPr>
          <p:spPr>
            <a:xfrm>
              <a:off x="1467724" y="4550265"/>
              <a:ext cx="1621839"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Open Sans Light"/>
                  <a:ea typeface="Open Sans Light"/>
                  <a:cs typeface="Open Sans Light"/>
                  <a:sym typeface="Open Sans Light"/>
                </a:rPr>
                <a:t>Heat exchanger</a:t>
              </a:r>
              <a:endParaRPr dirty="0">
                <a:latin typeface="Open Sans Light"/>
                <a:ea typeface="Open Sans Light"/>
                <a:cs typeface="Open Sans Light"/>
                <a:sym typeface="Open Sans Light"/>
              </a:endParaRPr>
            </a:p>
          </p:txBody>
        </p:sp>
        <p:sp>
          <p:nvSpPr>
            <p:cNvPr id="142" name="Google Shape;142;p10"/>
            <p:cNvSpPr txBox="1"/>
            <p:nvPr/>
          </p:nvSpPr>
          <p:spPr>
            <a:xfrm>
              <a:off x="3481225" y="3880188"/>
              <a:ext cx="1487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Open Sans Light"/>
                  <a:ea typeface="Open Sans Light"/>
                  <a:cs typeface="Open Sans Light"/>
                  <a:sym typeface="Open Sans Light"/>
                </a:rPr>
                <a:t>Pentane</a:t>
              </a:r>
              <a:endParaRPr>
                <a:latin typeface="Open Sans Light"/>
                <a:ea typeface="Open Sans Light"/>
                <a:cs typeface="Open Sans Light"/>
                <a:sym typeface="Open Sans Light"/>
              </a:endParaRPr>
            </a:p>
          </p:txBody>
        </p:sp>
        <p:sp>
          <p:nvSpPr>
            <p:cNvPr id="143" name="Google Shape;143;p10"/>
            <p:cNvSpPr txBox="1"/>
            <p:nvPr/>
          </p:nvSpPr>
          <p:spPr>
            <a:xfrm>
              <a:off x="6628400" y="2714250"/>
              <a:ext cx="1487700" cy="39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Open Sans Light"/>
                  <a:ea typeface="Open Sans Light"/>
                  <a:cs typeface="Open Sans Light"/>
                  <a:sym typeface="Open Sans Light"/>
                </a:rPr>
                <a:t>Turbine</a:t>
              </a:r>
              <a:endParaRPr>
                <a:latin typeface="Open Sans Light"/>
                <a:ea typeface="Open Sans Light"/>
                <a:cs typeface="Open Sans Light"/>
                <a:sym typeface="Open Sans Light"/>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38"/>
          <p:cNvSpPr txBox="1">
            <a:spLocks noGrp="1"/>
          </p:cNvSpPr>
          <p:nvPr>
            <p:ph type="body" idx="1"/>
          </p:nvPr>
        </p:nvSpPr>
        <p:spPr>
          <a:xfrm>
            <a:off x="628650" y="1164775"/>
            <a:ext cx="7132500" cy="3375600"/>
          </a:xfrm>
          <a:prstGeom prst="rect">
            <a:avLst/>
          </a:prstGeom>
        </p:spPr>
        <p:txBody>
          <a:bodyPr spcFirstLastPara="1" wrap="square" lIns="91425" tIns="91425" rIns="91425" bIns="91425" anchor="t" anchorCtr="0">
            <a:noAutofit/>
          </a:bodyPr>
          <a:lstStyle/>
          <a:p>
            <a:pPr marL="0" lvl="0" indent="0" algn="l" rtl="0">
              <a:spcBef>
                <a:spcPts val="712"/>
              </a:spcBef>
              <a:spcAft>
                <a:spcPts val="0"/>
              </a:spcAft>
              <a:buNone/>
            </a:pPr>
            <a:r>
              <a:rPr lang="en-US" dirty="0"/>
              <a:t>Hierarchical model</a:t>
            </a:r>
            <a:endParaRPr dirty="0"/>
          </a:p>
          <a:p>
            <a:pPr marL="0" lvl="0" indent="0" algn="l" rtl="0">
              <a:spcBef>
                <a:spcPts val="712"/>
              </a:spcBef>
              <a:spcAft>
                <a:spcPts val="0"/>
              </a:spcAft>
              <a:buNone/>
            </a:pPr>
            <a:r>
              <a:rPr lang="en-US" dirty="0"/>
              <a:t>Missing wells imputed from a distribution</a:t>
            </a:r>
            <a:endParaRPr dirty="0"/>
          </a:p>
        </p:txBody>
      </p:sp>
      <p:sp>
        <p:nvSpPr>
          <p:cNvPr id="538" name="Google Shape;538;p38"/>
          <p:cNvSpPr/>
          <p:nvPr/>
        </p:nvSpPr>
        <p:spPr>
          <a:xfrm>
            <a:off x="1009650" y="2466825"/>
            <a:ext cx="2810100" cy="1905900"/>
          </a:xfrm>
          <a:prstGeom prst="roundRect">
            <a:avLst>
              <a:gd name="adj" fmla="val 16667"/>
            </a:avLst>
          </a:prstGeom>
          <a:noFill/>
          <a:ln w="1905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8"/>
          <p:cNvSpPr txBox="1">
            <a:spLocks noGrp="1"/>
          </p:cNvSpPr>
          <p:nvPr>
            <p:ph type="title"/>
          </p:nvPr>
        </p:nvSpPr>
        <p:spPr>
          <a:xfrm>
            <a:off x="628650" y="274638"/>
            <a:ext cx="7886700" cy="9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Missing Data</a:t>
            </a:r>
            <a:endParaRPr/>
          </a:p>
        </p:txBody>
      </p:sp>
      <p:sp>
        <p:nvSpPr>
          <p:cNvPr id="540" name="Google Shape;540;p38"/>
          <p:cNvSpPr txBox="1">
            <a:spLocks noGrp="1"/>
          </p:cNvSpPr>
          <p:nvPr>
            <p:ph type="sldNum" idx="12"/>
          </p:nvPr>
        </p:nvSpPr>
        <p:spPr>
          <a:xfrm>
            <a:off x="7086600" y="4743450"/>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grpSp>
        <p:nvGrpSpPr>
          <p:cNvPr id="541" name="Google Shape;541;p38"/>
          <p:cNvGrpSpPr/>
          <p:nvPr/>
        </p:nvGrpSpPr>
        <p:grpSpPr>
          <a:xfrm>
            <a:off x="1329230" y="2727400"/>
            <a:ext cx="582476" cy="707296"/>
            <a:chOff x="5596625" y="1268425"/>
            <a:chExt cx="1131900" cy="1642200"/>
          </a:xfrm>
        </p:grpSpPr>
        <p:sp>
          <p:nvSpPr>
            <p:cNvPr id="542" name="Google Shape;542;p38"/>
            <p:cNvSpPr/>
            <p:nvPr/>
          </p:nvSpPr>
          <p:spPr>
            <a:xfrm>
              <a:off x="5596625" y="1268425"/>
              <a:ext cx="1131900" cy="1642200"/>
            </a:xfrm>
            <a:prstGeom prst="trapezoid">
              <a:avLst>
                <a:gd name="adj" fmla="val 25000"/>
              </a:avLst>
            </a:prstGeom>
            <a:no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3" name="Google Shape;543;p38"/>
            <p:cNvCxnSpPr/>
            <p:nvPr/>
          </p:nvCxnSpPr>
          <p:spPr>
            <a:xfrm>
              <a:off x="5876700" y="1293550"/>
              <a:ext cx="847500" cy="1617000"/>
            </a:xfrm>
            <a:prstGeom prst="straightConnector1">
              <a:avLst/>
            </a:prstGeom>
            <a:noFill/>
            <a:ln w="19050" cap="flat" cmpd="sng">
              <a:solidFill>
                <a:srgbClr val="999999"/>
              </a:solidFill>
              <a:prstDash val="solid"/>
              <a:round/>
              <a:headEnd type="none" w="med" len="med"/>
              <a:tailEnd type="none" w="med" len="med"/>
            </a:ln>
          </p:spPr>
        </p:cxnSp>
        <p:cxnSp>
          <p:nvCxnSpPr>
            <p:cNvPr id="544" name="Google Shape;544;p38"/>
            <p:cNvCxnSpPr/>
            <p:nvPr/>
          </p:nvCxnSpPr>
          <p:spPr>
            <a:xfrm flipH="1">
              <a:off x="5609000" y="1271250"/>
              <a:ext cx="836400" cy="1639200"/>
            </a:xfrm>
            <a:prstGeom prst="straightConnector1">
              <a:avLst/>
            </a:prstGeom>
            <a:noFill/>
            <a:ln w="19050" cap="flat" cmpd="sng">
              <a:solidFill>
                <a:srgbClr val="999999"/>
              </a:solidFill>
              <a:prstDash val="solid"/>
              <a:round/>
              <a:headEnd type="none" w="med" len="med"/>
              <a:tailEnd type="none" w="med" len="med"/>
            </a:ln>
          </p:spPr>
        </p:cxnSp>
      </p:grpSp>
      <p:grpSp>
        <p:nvGrpSpPr>
          <p:cNvPr id="545" name="Google Shape;545;p38"/>
          <p:cNvGrpSpPr/>
          <p:nvPr/>
        </p:nvGrpSpPr>
        <p:grpSpPr>
          <a:xfrm>
            <a:off x="2411993" y="2571750"/>
            <a:ext cx="582476" cy="707296"/>
            <a:chOff x="5596625" y="1268425"/>
            <a:chExt cx="1131900" cy="1642200"/>
          </a:xfrm>
        </p:grpSpPr>
        <p:sp>
          <p:nvSpPr>
            <p:cNvPr id="546" name="Google Shape;546;p38"/>
            <p:cNvSpPr/>
            <p:nvPr/>
          </p:nvSpPr>
          <p:spPr>
            <a:xfrm>
              <a:off x="5596625" y="1268425"/>
              <a:ext cx="1131900" cy="1642200"/>
            </a:xfrm>
            <a:prstGeom prst="trapezoid">
              <a:avLst>
                <a:gd name="adj" fmla="val 25000"/>
              </a:avLst>
            </a:prstGeom>
            <a:noFill/>
            <a:ln w="19050"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7" name="Google Shape;547;p38"/>
            <p:cNvCxnSpPr/>
            <p:nvPr/>
          </p:nvCxnSpPr>
          <p:spPr>
            <a:xfrm>
              <a:off x="5876700" y="1293550"/>
              <a:ext cx="847500" cy="1617000"/>
            </a:xfrm>
            <a:prstGeom prst="straightConnector1">
              <a:avLst/>
            </a:prstGeom>
            <a:noFill/>
            <a:ln w="19050" cap="flat" cmpd="sng">
              <a:solidFill>
                <a:srgbClr val="93C47D"/>
              </a:solidFill>
              <a:prstDash val="solid"/>
              <a:round/>
              <a:headEnd type="none" w="med" len="med"/>
              <a:tailEnd type="none" w="med" len="med"/>
            </a:ln>
          </p:spPr>
        </p:cxnSp>
        <p:cxnSp>
          <p:nvCxnSpPr>
            <p:cNvPr id="548" name="Google Shape;548;p38"/>
            <p:cNvCxnSpPr/>
            <p:nvPr/>
          </p:nvCxnSpPr>
          <p:spPr>
            <a:xfrm flipH="1">
              <a:off x="5609000" y="1271250"/>
              <a:ext cx="836400" cy="1639200"/>
            </a:xfrm>
            <a:prstGeom prst="straightConnector1">
              <a:avLst/>
            </a:prstGeom>
            <a:noFill/>
            <a:ln w="19050" cap="flat" cmpd="sng">
              <a:solidFill>
                <a:srgbClr val="93C47D"/>
              </a:solidFill>
              <a:prstDash val="solid"/>
              <a:round/>
              <a:headEnd type="none" w="med" len="med"/>
              <a:tailEnd type="none" w="med" len="med"/>
            </a:ln>
          </p:spPr>
        </p:cxnSp>
      </p:grpSp>
      <p:grpSp>
        <p:nvGrpSpPr>
          <p:cNvPr id="549" name="Google Shape;549;p38"/>
          <p:cNvGrpSpPr/>
          <p:nvPr/>
        </p:nvGrpSpPr>
        <p:grpSpPr>
          <a:xfrm>
            <a:off x="1684205" y="3549475"/>
            <a:ext cx="582476" cy="707296"/>
            <a:chOff x="5596625" y="1268425"/>
            <a:chExt cx="1131900" cy="1642200"/>
          </a:xfrm>
        </p:grpSpPr>
        <p:sp>
          <p:nvSpPr>
            <p:cNvPr id="550" name="Google Shape;550;p38"/>
            <p:cNvSpPr/>
            <p:nvPr/>
          </p:nvSpPr>
          <p:spPr>
            <a:xfrm>
              <a:off x="5596625" y="1268425"/>
              <a:ext cx="1131900" cy="1642200"/>
            </a:xfrm>
            <a:prstGeom prst="trapezoid">
              <a:avLst>
                <a:gd name="adj" fmla="val 25000"/>
              </a:avLst>
            </a:prstGeom>
            <a:noFill/>
            <a:ln w="19050" cap="flat" cmpd="sng">
              <a:solidFill>
                <a:srgbClr val="76A5A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1" name="Google Shape;551;p38"/>
            <p:cNvCxnSpPr/>
            <p:nvPr/>
          </p:nvCxnSpPr>
          <p:spPr>
            <a:xfrm>
              <a:off x="5876700" y="1293550"/>
              <a:ext cx="847500" cy="1617000"/>
            </a:xfrm>
            <a:prstGeom prst="straightConnector1">
              <a:avLst/>
            </a:prstGeom>
            <a:noFill/>
            <a:ln w="19050" cap="flat" cmpd="sng">
              <a:solidFill>
                <a:srgbClr val="76A5AF"/>
              </a:solidFill>
              <a:prstDash val="solid"/>
              <a:round/>
              <a:headEnd type="none" w="med" len="med"/>
              <a:tailEnd type="none" w="med" len="med"/>
            </a:ln>
          </p:spPr>
        </p:cxnSp>
        <p:cxnSp>
          <p:nvCxnSpPr>
            <p:cNvPr id="552" name="Google Shape;552;p38"/>
            <p:cNvCxnSpPr/>
            <p:nvPr/>
          </p:nvCxnSpPr>
          <p:spPr>
            <a:xfrm flipH="1">
              <a:off x="5609000" y="1271250"/>
              <a:ext cx="836400" cy="1639200"/>
            </a:xfrm>
            <a:prstGeom prst="straightConnector1">
              <a:avLst/>
            </a:prstGeom>
            <a:noFill/>
            <a:ln w="19050" cap="flat" cmpd="sng">
              <a:solidFill>
                <a:srgbClr val="76A5AF"/>
              </a:solidFill>
              <a:prstDash val="solid"/>
              <a:round/>
              <a:headEnd type="none" w="med" len="med"/>
              <a:tailEnd type="none" w="med" len="med"/>
            </a:ln>
          </p:spPr>
        </p:cxnSp>
      </p:grpSp>
      <p:grpSp>
        <p:nvGrpSpPr>
          <p:cNvPr id="553" name="Google Shape;553;p38"/>
          <p:cNvGrpSpPr/>
          <p:nvPr/>
        </p:nvGrpSpPr>
        <p:grpSpPr>
          <a:xfrm>
            <a:off x="3053480" y="3372775"/>
            <a:ext cx="582476" cy="707296"/>
            <a:chOff x="5596625" y="1268425"/>
            <a:chExt cx="1131900" cy="1642200"/>
          </a:xfrm>
        </p:grpSpPr>
        <p:sp>
          <p:nvSpPr>
            <p:cNvPr id="554" name="Google Shape;554;p38"/>
            <p:cNvSpPr/>
            <p:nvPr/>
          </p:nvSpPr>
          <p:spPr>
            <a:xfrm>
              <a:off x="5596625" y="1268425"/>
              <a:ext cx="1131900" cy="1642200"/>
            </a:xfrm>
            <a:prstGeom prst="trapezoid">
              <a:avLst>
                <a:gd name="adj" fmla="val 25000"/>
              </a:avLst>
            </a:prstGeom>
            <a:noFill/>
            <a:ln w="19050" cap="flat" cmpd="sng">
              <a:solidFill>
                <a:srgbClr val="8E7CC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55" name="Google Shape;555;p38"/>
            <p:cNvCxnSpPr/>
            <p:nvPr/>
          </p:nvCxnSpPr>
          <p:spPr>
            <a:xfrm>
              <a:off x="5876700" y="1293550"/>
              <a:ext cx="847500" cy="1617000"/>
            </a:xfrm>
            <a:prstGeom prst="straightConnector1">
              <a:avLst/>
            </a:prstGeom>
            <a:noFill/>
            <a:ln w="19050" cap="flat" cmpd="sng">
              <a:solidFill>
                <a:srgbClr val="8E7CC3"/>
              </a:solidFill>
              <a:prstDash val="solid"/>
              <a:round/>
              <a:headEnd type="none" w="med" len="med"/>
              <a:tailEnd type="none" w="med" len="med"/>
            </a:ln>
          </p:spPr>
        </p:cxnSp>
        <p:cxnSp>
          <p:nvCxnSpPr>
            <p:cNvPr id="556" name="Google Shape;556;p38"/>
            <p:cNvCxnSpPr/>
            <p:nvPr/>
          </p:nvCxnSpPr>
          <p:spPr>
            <a:xfrm flipH="1">
              <a:off x="5609000" y="1271250"/>
              <a:ext cx="836400" cy="1639200"/>
            </a:xfrm>
            <a:prstGeom prst="straightConnector1">
              <a:avLst/>
            </a:prstGeom>
            <a:noFill/>
            <a:ln w="19050" cap="flat" cmpd="sng">
              <a:solidFill>
                <a:srgbClr val="8E7CC3"/>
              </a:solidFill>
              <a:prstDash val="solid"/>
              <a:round/>
              <a:headEnd type="none" w="med" len="med"/>
              <a:tailEnd type="none" w="med" len="med"/>
            </a:ln>
          </p:spPr>
        </p:cxnSp>
      </p:grpSp>
      <p:sp>
        <p:nvSpPr>
          <p:cNvPr id="557" name="Google Shape;557;p38"/>
          <p:cNvSpPr txBox="1"/>
          <p:nvPr/>
        </p:nvSpPr>
        <p:spPr>
          <a:xfrm>
            <a:off x="1524746" y="4453525"/>
            <a:ext cx="1779900" cy="36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Open Sans Light"/>
                <a:ea typeface="Open Sans Light"/>
                <a:cs typeface="Open Sans Light"/>
                <a:sym typeface="Open Sans Light"/>
              </a:rPr>
              <a:t>Observed wells</a:t>
            </a:r>
            <a:endParaRPr>
              <a:latin typeface="Open Sans Light"/>
              <a:ea typeface="Open Sans Light"/>
              <a:cs typeface="Open Sans Light"/>
              <a:sym typeface="Open Sans Light"/>
            </a:endParaRPr>
          </a:p>
        </p:txBody>
      </p:sp>
      <p:grpSp>
        <p:nvGrpSpPr>
          <p:cNvPr id="558" name="Google Shape;558;p38"/>
          <p:cNvGrpSpPr/>
          <p:nvPr/>
        </p:nvGrpSpPr>
        <p:grpSpPr>
          <a:xfrm>
            <a:off x="6434230" y="2966587"/>
            <a:ext cx="582476" cy="707296"/>
            <a:chOff x="5596625" y="1268425"/>
            <a:chExt cx="1131900" cy="1642200"/>
          </a:xfrm>
        </p:grpSpPr>
        <p:sp>
          <p:nvSpPr>
            <p:cNvPr id="559" name="Google Shape;559;p38"/>
            <p:cNvSpPr/>
            <p:nvPr/>
          </p:nvSpPr>
          <p:spPr>
            <a:xfrm>
              <a:off x="5596625" y="1268425"/>
              <a:ext cx="1131900" cy="1642200"/>
            </a:xfrm>
            <a:prstGeom prst="trapezoid">
              <a:avLst>
                <a:gd name="adj" fmla="val 25000"/>
              </a:avLst>
            </a:prstGeom>
            <a:no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0" name="Google Shape;560;p38"/>
            <p:cNvCxnSpPr/>
            <p:nvPr/>
          </p:nvCxnSpPr>
          <p:spPr>
            <a:xfrm>
              <a:off x="5876700" y="1293550"/>
              <a:ext cx="847500" cy="1617000"/>
            </a:xfrm>
            <a:prstGeom prst="straightConnector1">
              <a:avLst/>
            </a:prstGeom>
            <a:noFill/>
            <a:ln w="19050" cap="flat" cmpd="sng">
              <a:solidFill>
                <a:srgbClr val="999999"/>
              </a:solidFill>
              <a:prstDash val="solid"/>
              <a:round/>
              <a:headEnd type="none" w="med" len="med"/>
              <a:tailEnd type="none" w="med" len="med"/>
            </a:ln>
          </p:spPr>
        </p:cxnSp>
        <p:cxnSp>
          <p:nvCxnSpPr>
            <p:cNvPr id="561" name="Google Shape;561;p38"/>
            <p:cNvCxnSpPr/>
            <p:nvPr/>
          </p:nvCxnSpPr>
          <p:spPr>
            <a:xfrm flipH="1">
              <a:off x="5609000" y="1271250"/>
              <a:ext cx="836400" cy="1639200"/>
            </a:xfrm>
            <a:prstGeom prst="straightConnector1">
              <a:avLst/>
            </a:prstGeom>
            <a:noFill/>
            <a:ln w="19050" cap="flat" cmpd="sng">
              <a:solidFill>
                <a:srgbClr val="999999"/>
              </a:solidFill>
              <a:prstDash val="solid"/>
              <a:round/>
              <a:headEnd type="none" w="med" len="med"/>
              <a:tailEnd type="none" w="med" len="med"/>
            </a:ln>
          </p:spPr>
        </p:cxnSp>
      </p:grpSp>
      <p:pic>
        <p:nvPicPr>
          <p:cNvPr id="562" name="Google Shape;562;p38"/>
          <p:cNvPicPr preferRelativeResize="0"/>
          <p:nvPr/>
        </p:nvPicPr>
        <p:blipFill>
          <a:blip r:embed="rId3">
            <a:alphaModFix/>
          </a:blip>
          <a:stretch>
            <a:fillRect/>
          </a:stretch>
        </p:blipFill>
        <p:spPr>
          <a:xfrm>
            <a:off x="3893500" y="2466825"/>
            <a:ext cx="2466975" cy="1371600"/>
          </a:xfrm>
          <a:prstGeom prst="rect">
            <a:avLst/>
          </a:prstGeom>
          <a:noFill/>
          <a:ln>
            <a:noFill/>
          </a:ln>
        </p:spPr>
      </p:pic>
      <p:cxnSp>
        <p:nvCxnSpPr>
          <p:cNvPr id="563" name="Google Shape;563;p38"/>
          <p:cNvCxnSpPr/>
          <p:nvPr/>
        </p:nvCxnSpPr>
        <p:spPr>
          <a:xfrm>
            <a:off x="3819738" y="3419775"/>
            <a:ext cx="671400" cy="0"/>
          </a:xfrm>
          <a:prstGeom prst="straightConnector1">
            <a:avLst/>
          </a:prstGeom>
          <a:noFill/>
          <a:ln w="19050" cap="flat" cmpd="sng">
            <a:solidFill>
              <a:schemeClr val="dk2"/>
            </a:solidFill>
            <a:prstDash val="solid"/>
            <a:round/>
            <a:headEnd type="none" w="med" len="med"/>
            <a:tailEnd type="triangle" w="med" len="med"/>
          </a:ln>
        </p:spPr>
      </p:cxnSp>
      <p:pic>
        <p:nvPicPr>
          <p:cNvPr id="564" name="Google Shape;564;p38"/>
          <p:cNvPicPr preferRelativeResize="0"/>
          <p:nvPr/>
        </p:nvPicPr>
        <p:blipFill>
          <a:blip r:embed="rId4">
            <a:alphaModFix/>
          </a:blip>
          <a:stretch>
            <a:fillRect/>
          </a:stretch>
        </p:blipFill>
        <p:spPr>
          <a:xfrm>
            <a:off x="5514650" y="2745950"/>
            <a:ext cx="812175" cy="1148575"/>
          </a:xfrm>
          <a:prstGeom prst="rect">
            <a:avLst/>
          </a:prstGeom>
          <a:noFill/>
          <a:ln>
            <a:noFill/>
          </a:ln>
        </p:spPr>
      </p:pic>
      <p:sp>
        <p:nvSpPr>
          <p:cNvPr id="565" name="Google Shape;565;p38"/>
          <p:cNvSpPr txBox="1"/>
          <p:nvPr/>
        </p:nvSpPr>
        <p:spPr>
          <a:xfrm>
            <a:off x="3997996" y="3721175"/>
            <a:ext cx="1779900" cy="36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Open Sans Light"/>
                <a:ea typeface="Open Sans Light"/>
                <a:cs typeface="Open Sans Light"/>
                <a:sym typeface="Open Sans Light"/>
              </a:rPr>
              <a:t>Parameter distribution</a:t>
            </a:r>
            <a:endParaRPr>
              <a:latin typeface="Open Sans Light"/>
              <a:ea typeface="Open Sans Light"/>
              <a:cs typeface="Open Sans Light"/>
              <a:sym typeface="Open Sans Light"/>
            </a:endParaRPr>
          </a:p>
        </p:txBody>
      </p:sp>
      <p:sp>
        <p:nvSpPr>
          <p:cNvPr id="566" name="Google Shape;566;p38"/>
          <p:cNvSpPr txBox="1"/>
          <p:nvPr/>
        </p:nvSpPr>
        <p:spPr>
          <a:xfrm>
            <a:off x="5956146" y="3838425"/>
            <a:ext cx="1779900" cy="36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Open Sans Light"/>
                <a:ea typeface="Open Sans Light"/>
                <a:cs typeface="Open Sans Light"/>
                <a:sym typeface="Open Sans Light"/>
              </a:rPr>
              <a:t>Unobserved well</a:t>
            </a:r>
            <a:endParaRPr>
              <a:latin typeface="Open Sans Light"/>
              <a:ea typeface="Open Sans Light"/>
              <a:cs typeface="Open Sans Light"/>
              <a:sym typeface="Open Sans Light"/>
            </a:endParaRPr>
          </a:p>
        </p:txBody>
      </p:sp>
      <p:sp>
        <p:nvSpPr>
          <p:cNvPr id="32" name="Google Shape;576;p39">
            <a:extLst>
              <a:ext uri="{FF2B5EF4-FFF2-40B4-BE49-F238E27FC236}">
                <a16:creationId xmlns:a16="http://schemas.microsoft.com/office/drawing/2014/main" xmlns="" id="{88CA69AB-66B0-415D-BEAF-319774A3CB5B}"/>
              </a:ext>
            </a:extLst>
          </p:cNvPr>
          <p:cNvSpPr/>
          <p:nvPr/>
        </p:nvSpPr>
        <p:spPr>
          <a:xfrm>
            <a:off x="8043302" y="3323775"/>
            <a:ext cx="144000" cy="144000"/>
          </a:xfrm>
          <a:prstGeom prst="ellipse">
            <a:avLst/>
          </a:prstGeom>
          <a:solidFill>
            <a:srgbClr val="4B92D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entury Gothic"/>
              <a:ea typeface="Century Gothic"/>
              <a:cs typeface="Century Gothic"/>
              <a:sym typeface="Century Gothic"/>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39"/>
          <p:cNvSpPr txBox="1">
            <a:spLocks noGrp="1"/>
          </p:cNvSpPr>
          <p:nvPr>
            <p:ph type="title"/>
          </p:nvPr>
        </p:nvSpPr>
        <p:spPr>
          <a:xfrm>
            <a:off x="628650" y="274638"/>
            <a:ext cx="7886700" cy="9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Statistical Method</a:t>
            </a:r>
            <a:endParaRPr/>
          </a:p>
        </p:txBody>
      </p:sp>
      <p:sp>
        <p:nvSpPr>
          <p:cNvPr id="573" name="Google Shape;573;p39"/>
          <p:cNvSpPr txBox="1">
            <a:spLocks noGrp="1"/>
          </p:cNvSpPr>
          <p:nvPr>
            <p:ph type="sldNum" idx="12"/>
          </p:nvPr>
        </p:nvSpPr>
        <p:spPr>
          <a:xfrm>
            <a:off x="7086600" y="4743450"/>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31</a:t>
            </a:fld>
            <a:endParaRPr/>
          </a:p>
        </p:txBody>
      </p:sp>
      <p:sp>
        <p:nvSpPr>
          <p:cNvPr id="574" name="Google Shape;574;p39"/>
          <p:cNvSpPr txBox="1">
            <a:spLocks noGrp="1"/>
          </p:cNvSpPr>
          <p:nvPr>
            <p:ph type="body" idx="1"/>
          </p:nvPr>
        </p:nvSpPr>
        <p:spPr>
          <a:xfrm>
            <a:off x="628650" y="1164775"/>
            <a:ext cx="7132500" cy="3375600"/>
          </a:xfrm>
          <a:prstGeom prst="rect">
            <a:avLst/>
          </a:prstGeom>
        </p:spPr>
        <p:txBody>
          <a:bodyPr spcFirstLastPara="1" wrap="square" lIns="91425" tIns="91425" rIns="91425" bIns="91425" anchor="t" anchorCtr="0">
            <a:noAutofit/>
          </a:bodyPr>
          <a:lstStyle/>
          <a:p>
            <a:pPr marL="0" lvl="0" indent="0" algn="l" rtl="0">
              <a:spcBef>
                <a:spcPts val="712"/>
              </a:spcBef>
              <a:spcAft>
                <a:spcPts val="0"/>
              </a:spcAft>
              <a:buNone/>
            </a:pPr>
            <a:r>
              <a:rPr lang="en-US"/>
              <a:t>Bayesian simulation</a:t>
            </a:r>
            <a:endParaRPr/>
          </a:p>
          <a:p>
            <a:pPr marL="457200" lvl="0" indent="-342900" algn="l" rtl="0">
              <a:spcBef>
                <a:spcPts val="712"/>
              </a:spcBef>
              <a:spcAft>
                <a:spcPts val="0"/>
              </a:spcAft>
              <a:buSzPts val="1800"/>
              <a:buChar char="•"/>
            </a:pPr>
            <a:r>
              <a:rPr lang="en-US"/>
              <a:t>Prior x Likelihood = Posterior</a:t>
            </a:r>
            <a:endParaRPr/>
          </a:p>
          <a:p>
            <a:pPr marL="457200" lvl="0" indent="-342900" algn="l" rtl="0">
              <a:spcBef>
                <a:spcPts val="0"/>
              </a:spcBef>
              <a:spcAft>
                <a:spcPts val="0"/>
              </a:spcAft>
              <a:buSzPts val="1800"/>
              <a:buChar char="•"/>
            </a:pPr>
            <a:r>
              <a:rPr lang="en-US"/>
              <a:t>RJAGS</a:t>
            </a:r>
            <a:endParaRPr/>
          </a:p>
        </p:txBody>
      </p:sp>
      <p:pic>
        <p:nvPicPr>
          <p:cNvPr id="575" name="Google Shape;575;p39"/>
          <p:cNvPicPr preferRelativeResize="0"/>
          <p:nvPr/>
        </p:nvPicPr>
        <p:blipFill rotWithShape="1">
          <a:blip r:embed="rId3">
            <a:alphaModFix/>
          </a:blip>
          <a:srcRect l="20375"/>
          <a:stretch/>
        </p:blipFill>
        <p:spPr>
          <a:xfrm>
            <a:off x="1672388" y="2901320"/>
            <a:ext cx="4850675" cy="2030625"/>
          </a:xfrm>
          <a:prstGeom prst="rect">
            <a:avLst/>
          </a:prstGeom>
          <a:noFill/>
          <a:ln>
            <a:noFill/>
          </a:ln>
        </p:spPr>
      </p:pic>
      <p:sp>
        <p:nvSpPr>
          <p:cNvPr id="576" name="Google Shape;576;p39"/>
          <p:cNvSpPr/>
          <p:nvPr/>
        </p:nvSpPr>
        <p:spPr>
          <a:xfrm>
            <a:off x="8043302" y="3323775"/>
            <a:ext cx="144000" cy="144000"/>
          </a:xfrm>
          <a:prstGeom prst="ellipse">
            <a:avLst/>
          </a:prstGeom>
          <a:solidFill>
            <a:srgbClr val="4B92D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entury Gothic"/>
              <a:ea typeface="Century Gothic"/>
              <a:cs typeface="Century Gothic"/>
              <a:sym typeface="Century Gothic"/>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40"/>
          <p:cNvSpPr/>
          <p:nvPr/>
        </p:nvSpPr>
        <p:spPr>
          <a:xfrm>
            <a:off x="7351450" y="3327013"/>
            <a:ext cx="464100" cy="577200"/>
          </a:xfrm>
          <a:prstGeom prst="roundRect">
            <a:avLst>
              <a:gd name="adj" fmla="val 16667"/>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40"/>
          <p:cNvSpPr txBox="1">
            <a:spLocks noGrp="1"/>
          </p:cNvSpPr>
          <p:nvPr>
            <p:ph type="title"/>
          </p:nvPr>
        </p:nvSpPr>
        <p:spPr>
          <a:xfrm>
            <a:off x="628650" y="274638"/>
            <a:ext cx="7886700" cy="9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Simulation Process</a:t>
            </a:r>
            <a:endParaRPr/>
          </a:p>
        </p:txBody>
      </p:sp>
      <p:sp>
        <p:nvSpPr>
          <p:cNvPr id="584" name="Google Shape;584;p40"/>
          <p:cNvSpPr txBox="1">
            <a:spLocks noGrp="1"/>
          </p:cNvSpPr>
          <p:nvPr>
            <p:ph type="sldNum" idx="12"/>
          </p:nvPr>
        </p:nvSpPr>
        <p:spPr>
          <a:xfrm>
            <a:off x="7086600" y="4743450"/>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32</a:t>
            </a:fld>
            <a:endParaRPr/>
          </a:p>
        </p:txBody>
      </p:sp>
      <p:pic>
        <p:nvPicPr>
          <p:cNvPr id="585" name="Google Shape;585;p40"/>
          <p:cNvPicPr preferRelativeResize="0"/>
          <p:nvPr/>
        </p:nvPicPr>
        <p:blipFill>
          <a:blip r:embed="rId3">
            <a:alphaModFix/>
          </a:blip>
          <a:stretch>
            <a:fillRect/>
          </a:stretch>
        </p:blipFill>
        <p:spPr>
          <a:xfrm>
            <a:off x="577925" y="1051900"/>
            <a:ext cx="3605175" cy="3605175"/>
          </a:xfrm>
          <a:prstGeom prst="rect">
            <a:avLst/>
          </a:prstGeom>
          <a:noFill/>
          <a:ln>
            <a:noFill/>
          </a:ln>
        </p:spPr>
      </p:pic>
      <p:sp>
        <p:nvSpPr>
          <p:cNvPr id="586" name="Google Shape;586;p40"/>
          <p:cNvSpPr/>
          <p:nvPr/>
        </p:nvSpPr>
        <p:spPr>
          <a:xfrm>
            <a:off x="4933020" y="1693188"/>
            <a:ext cx="1408200" cy="1408200"/>
          </a:xfrm>
          <a:prstGeom prst="ellipse">
            <a:avLst/>
          </a:prstGeom>
          <a:solidFill>
            <a:srgbClr val="FCE5CD"/>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latin typeface="Open Sans Light"/>
                <a:ea typeface="Open Sans Light"/>
                <a:cs typeface="Open Sans Light"/>
                <a:sym typeface="Open Sans Light"/>
              </a:rPr>
              <a:t>Wells</a:t>
            </a:r>
            <a:endParaRPr sz="2400">
              <a:latin typeface="Open Sans Light"/>
              <a:ea typeface="Open Sans Light"/>
              <a:cs typeface="Open Sans Light"/>
              <a:sym typeface="Open Sans Light"/>
            </a:endParaRPr>
          </a:p>
        </p:txBody>
      </p:sp>
      <p:cxnSp>
        <p:nvCxnSpPr>
          <p:cNvPr id="587" name="Google Shape;587;p40"/>
          <p:cNvCxnSpPr>
            <a:stCxn id="586" idx="6"/>
          </p:cNvCxnSpPr>
          <p:nvPr/>
        </p:nvCxnSpPr>
        <p:spPr>
          <a:xfrm>
            <a:off x="6341220" y="2397288"/>
            <a:ext cx="705000" cy="0"/>
          </a:xfrm>
          <a:prstGeom prst="straightConnector1">
            <a:avLst/>
          </a:prstGeom>
          <a:noFill/>
          <a:ln w="38100" cap="flat" cmpd="sng">
            <a:solidFill>
              <a:schemeClr val="dk2"/>
            </a:solidFill>
            <a:prstDash val="solid"/>
            <a:round/>
            <a:headEnd type="none" w="med" len="med"/>
            <a:tailEnd type="triangle" w="med" len="med"/>
          </a:ln>
        </p:spPr>
      </p:cxnSp>
      <p:pic>
        <p:nvPicPr>
          <p:cNvPr id="588" name="Google Shape;588;p40"/>
          <p:cNvPicPr preferRelativeResize="0"/>
          <p:nvPr/>
        </p:nvPicPr>
        <p:blipFill>
          <a:blip r:embed="rId4">
            <a:alphaModFix/>
          </a:blip>
          <a:stretch>
            <a:fillRect/>
          </a:stretch>
        </p:blipFill>
        <p:spPr>
          <a:xfrm>
            <a:off x="4392225" y="3411988"/>
            <a:ext cx="3247099" cy="407227"/>
          </a:xfrm>
          <a:prstGeom prst="rect">
            <a:avLst/>
          </a:prstGeom>
          <a:noFill/>
          <a:ln>
            <a:noFill/>
          </a:ln>
        </p:spPr>
      </p:pic>
      <p:sp>
        <p:nvSpPr>
          <p:cNvPr id="589" name="Google Shape;589;p40"/>
          <p:cNvSpPr/>
          <p:nvPr/>
        </p:nvSpPr>
        <p:spPr>
          <a:xfrm>
            <a:off x="8043302" y="3323775"/>
            <a:ext cx="144000" cy="144000"/>
          </a:xfrm>
          <a:prstGeom prst="ellipse">
            <a:avLst/>
          </a:prstGeom>
          <a:solidFill>
            <a:srgbClr val="4B92D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entury Gothic"/>
              <a:ea typeface="Century Gothic"/>
              <a:cs typeface="Century Gothic"/>
              <a:sym typeface="Century Gothic"/>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41"/>
          <p:cNvSpPr/>
          <p:nvPr/>
        </p:nvSpPr>
        <p:spPr>
          <a:xfrm>
            <a:off x="2249010" y="2154450"/>
            <a:ext cx="464100" cy="577200"/>
          </a:xfrm>
          <a:prstGeom prst="roundRect">
            <a:avLst>
              <a:gd name="adj" fmla="val 16667"/>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1"/>
          <p:cNvSpPr/>
          <p:nvPr/>
        </p:nvSpPr>
        <p:spPr>
          <a:xfrm>
            <a:off x="4001900" y="2458850"/>
            <a:ext cx="464100" cy="577200"/>
          </a:xfrm>
          <a:prstGeom prst="roundRect">
            <a:avLst>
              <a:gd name="adj" fmla="val 16667"/>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1"/>
          <p:cNvSpPr txBox="1">
            <a:spLocks noGrp="1"/>
          </p:cNvSpPr>
          <p:nvPr>
            <p:ph type="body" idx="1"/>
          </p:nvPr>
        </p:nvSpPr>
        <p:spPr>
          <a:xfrm>
            <a:off x="628650" y="1164775"/>
            <a:ext cx="7132500" cy="3375600"/>
          </a:xfrm>
          <a:prstGeom prst="rect">
            <a:avLst/>
          </a:prstGeom>
        </p:spPr>
        <p:txBody>
          <a:bodyPr spcFirstLastPara="1" wrap="square" lIns="91425" tIns="91425" rIns="91425" bIns="91425" anchor="t" anchorCtr="0">
            <a:noAutofit/>
          </a:bodyPr>
          <a:lstStyle/>
          <a:p>
            <a:pPr marL="0" lvl="0" indent="0" algn="l" rtl="0">
              <a:spcBef>
                <a:spcPts val="712"/>
              </a:spcBef>
              <a:spcAft>
                <a:spcPts val="0"/>
              </a:spcAft>
              <a:buNone/>
            </a:pPr>
            <a:r>
              <a:rPr lang="en-US"/>
              <a:t>Physical transformations</a:t>
            </a:r>
            <a:endParaRPr/>
          </a:p>
        </p:txBody>
      </p:sp>
      <p:sp>
        <p:nvSpPr>
          <p:cNvPr id="598" name="Google Shape;598;p41"/>
          <p:cNvSpPr txBox="1">
            <a:spLocks noGrp="1"/>
          </p:cNvSpPr>
          <p:nvPr>
            <p:ph type="title"/>
          </p:nvPr>
        </p:nvSpPr>
        <p:spPr>
          <a:xfrm>
            <a:off x="628650" y="274638"/>
            <a:ext cx="7886700" cy="9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Simulation Process</a:t>
            </a:r>
            <a:endParaRPr/>
          </a:p>
        </p:txBody>
      </p:sp>
      <p:sp>
        <p:nvSpPr>
          <p:cNvPr id="599" name="Google Shape;599;p41"/>
          <p:cNvSpPr txBox="1">
            <a:spLocks noGrp="1"/>
          </p:cNvSpPr>
          <p:nvPr>
            <p:ph type="sldNum" idx="12"/>
          </p:nvPr>
        </p:nvSpPr>
        <p:spPr>
          <a:xfrm>
            <a:off x="7086600" y="4743450"/>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33</a:t>
            </a:fld>
            <a:endParaRPr/>
          </a:p>
        </p:txBody>
      </p:sp>
      <p:pic>
        <p:nvPicPr>
          <p:cNvPr id="600" name="Google Shape;600;p41"/>
          <p:cNvPicPr preferRelativeResize="0"/>
          <p:nvPr/>
        </p:nvPicPr>
        <p:blipFill>
          <a:blip r:embed="rId3">
            <a:alphaModFix/>
          </a:blip>
          <a:stretch>
            <a:fillRect/>
          </a:stretch>
        </p:blipFill>
        <p:spPr>
          <a:xfrm>
            <a:off x="628649" y="2326324"/>
            <a:ext cx="3754991" cy="1483250"/>
          </a:xfrm>
          <a:prstGeom prst="rect">
            <a:avLst/>
          </a:prstGeom>
          <a:noFill/>
          <a:ln>
            <a:noFill/>
          </a:ln>
        </p:spPr>
      </p:pic>
      <p:grpSp>
        <p:nvGrpSpPr>
          <p:cNvPr id="601" name="Google Shape;601;p41"/>
          <p:cNvGrpSpPr/>
          <p:nvPr/>
        </p:nvGrpSpPr>
        <p:grpSpPr>
          <a:xfrm>
            <a:off x="5173976" y="2230650"/>
            <a:ext cx="2216700" cy="1674600"/>
            <a:chOff x="5631176" y="1925850"/>
            <a:chExt cx="2216700" cy="1674600"/>
          </a:xfrm>
        </p:grpSpPr>
        <p:sp>
          <p:nvSpPr>
            <p:cNvPr id="602" name="Google Shape;602;p41"/>
            <p:cNvSpPr/>
            <p:nvPr/>
          </p:nvSpPr>
          <p:spPr>
            <a:xfrm>
              <a:off x="6232676" y="1925850"/>
              <a:ext cx="901500" cy="1674600"/>
            </a:xfrm>
            <a:prstGeom prst="roundRect">
              <a:avLst>
                <a:gd name="adj" fmla="val 16667"/>
              </a:avLst>
            </a:prstGeom>
            <a:solidFill>
              <a:srgbClr val="C9DAF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latin typeface="Open Sans Light"/>
                  <a:ea typeface="Open Sans Light"/>
                  <a:cs typeface="Open Sans Light"/>
                  <a:sym typeface="Open Sans Light"/>
                </a:rPr>
                <a:t>Flash Plant</a:t>
              </a:r>
              <a:endParaRPr sz="1800">
                <a:latin typeface="Open Sans Light"/>
                <a:ea typeface="Open Sans Light"/>
                <a:cs typeface="Open Sans Light"/>
                <a:sym typeface="Open Sans Light"/>
              </a:endParaRPr>
            </a:p>
          </p:txBody>
        </p:sp>
        <p:cxnSp>
          <p:nvCxnSpPr>
            <p:cNvPr id="603" name="Google Shape;603;p41"/>
            <p:cNvCxnSpPr>
              <a:stCxn id="602" idx="3"/>
            </p:cNvCxnSpPr>
            <p:nvPr/>
          </p:nvCxnSpPr>
          <p:spPr>
            <a:xfrm>
              <a:off x="7134176" y="2763150"/>
              <a:ext cx="672900" cy="831600"/>
            </a:xfrm>
            <a:prstGeom prst="straightConnector1">
              <a:avLst/>
            </a:prstGeom>
            <a:noFill/>
            <a:ln w="38100" cap="flat" cmpd="sng">
              <a:solidFill>
                <a:srgbClr val="1155CC"/>
              </a:solidFill>
              <a:prstDash val="solid"/>
              <a:round/>
              <a:headEnd type="none" w="med" len="med"/>
              <a:tailEnd type="triangle" w="med" len="med"/>
            </a:ln>
          </p:spPr>
        </p:cxnSp>
        <p:cxnSp>
          <p:nvCxnSpPr>
            <p:cNvPr id="604" name="Google Shape;604;p41"/>
            <p:cNvCxnSpPr>
              <a:stCxn id="602" idx="3"/>
            </p:cNvCxnSpPr>
            <p:nvPr/>
          </p:nvCxnSpPr>
          <p:spPr>
            <a:xfrm rot="10800000" flipH="1">
              <a:off x="7134176" y="1940850"/>
              <a:ext cx="713700" cy="822300"/>
            </a:xfrm>
            <a:prstGeom prst="straightConnector1">
              <a:avLst/>
            </a:prstGeom>
            <a:noFill/>
            <a:ln w="38100" cap="flat" cmpd="sng">
              <a:solidFill>
                <a:srgbClr val="980000"/>
              </a:solidFill>
              <a:prstDash val="solid"/>
              <a:round/>
              <a:headEnd type="none" w="med" len="med"/>
              <a:tailEnd type="triangle" w="med" len="med"/>
            </a:ln>
          </p:spPr>
        </p:cxnSp>
        <p:cxnSp>
          <p:nvCxnSpPr>
            <p:cNvPr id="605" name="Google Shape;605;p41"/>
            <p:cNvCxnSpPr>
              <a:endCxn id="602" idx="1"/>
            </p:cNvCxnSpPr>
            <p:nvPr/>
          </p:nvCxnSpPr>
          <p:spPr>
            <a:xfrm>
              <a:off x="5631176" y="2763150"/>
              <a:ext cx="601500" cy="0"/>
            </a:xfrm>
            <a:prstGeom prst="straightConnector1">
              <a:avLst/>
            </a:prstGeom>
            <a:noFill/>
            <a:ln w="38100" cap="flat" cmpd="sng">
              <a:solidFill>
                <a:schemeClr val="dk2"/>
              </a:solidFill>
              <a:prstDash val="solid"/>
              <a:round/>
              <a:headEnd type="none" w="med" len="med"/>
              <a:tailEnd type="triangle" w="med" len="med"/>
            </a:ln>
          </p:spPr>
        </p:cxnSp>
      </p:grpSp>
      <p:sp>
        <p:nvSpPr>
          <p:cNvPr id="606" name="Google Shape;606;p41"/>
          <p:cNvSpPr txBox="1"/>
          <p:nvPr/>
        </p:nvSpPr>
        <p:spPr>
          <a:xfrm>
            <a:off x="6629400" y="1974575"/>
            <a:ext cx="1011300" cy="51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Open Sans Light"/>
                <a:ea typeface="Open Sans Light"/>
                <a:cs typeface="Open Sans Light"/>
                <a:sym typeface="Open Sans Light"/>
              </a:rPr>
              <a:t>steam</a:t>
            </a:r>
            <a:endParaRPr>
              <a:latin typeface="Open Sans Light"/>
              <a:ea typeface="Open Sans Light"/>
              <a:cs typeface="Open Sans Light"/>
              <a:sym typeface="Open Sans Light"/>
            </a:endParaRPr>
          </a:p>
        </p:txBody>
      </p:sp>
      <p:sp>
        <p:nvSpPr>
          <p:cNvPr id="607" name="Google Shape;607;p41"/>
          <p:cNvSpPr txBox="1"/>
          <p:nvPr/>
        </p:nvSpPr>
        <p:spPr>
          <a:xfrm>
            <a:off x="6629400" y="3747700"/>
            <a:ext cx="1011300" cy="51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Open Sans Light"/>
                <a:ea typeface="Open Sans Light"/>
                <a:cs typeface="Open Sans Light"/>
                <a:sym typeface="Open Sans Light"/>
              </a:rPr>
              <a:t>water</a:t>
            </a:r>
            <a:endParaRPr>
              <a:latin typeface="Open Sans Light"/>
              <a:ea typeface="Open Sans Light"/>
              <a:cs typeface="Open Sans Light"/>
              <a:sym typeface="Open Sans Light"/>
            </a:endParaRPr>
          </a:p>
        </p:txBody>
      </p:sp>
      <p:sp>
        <p:nvSpPr>
          <p:cNvPr id="608" name="Google Shape;608;p41"/>
          <p:cNvSpPr txBox="1"/>
          <p:nvPr/>
        </p:nvSpPr>
        <p:spPr>
          <a:xfrm>
            <a:off x="4822850" y="2493875"/>
            <a:ext cx="1011300" cy="51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Open Sans Light"/>
                <a:ea typeface="Open Sans Light"/>
                <a:cs typeface="Open Sans Light"/>
                <a:sym typeface="Open Sans Light"/>
              </a:rPr>
              <a:t>mixed phase</a:t>
            </a:r>
            <a:endParaRPr>
              <a:latin typeface="Open Sans Light"/>
              <a:ea typeface="Open Sans Light"/>
              <a:cs typeface="Open Sans Light"/>
              <a:sym typeface="Open Sans Light"/>
            </a:endParaRPr>
          </a:p>
        </p:txBody>
      </p:sp>
      <p:sp>
        <p:nvSpPr>
          <p:cNvPr id="609" name="Google Shape;609;p41"/>
          <p:cNvSpPr/>
          <p:nvPr/>
        </p:nvSpPr>
        <p:spPr>
          <a:xfrm>
            <a:off x="8043302" y="3323775"/>
            <a:ext cx="144000" cy="144000"/>
          </a:xfrm>
          <a:prstGeom prst="ellipse">
            <a:avLst/>
          </a:prstGeom>
          <a:solidFill>
            <a:srgbClr val="4B92D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entury Gothic"/>
              <a:ea typeface="Century Gothic"/>
              <a:cs typeface="Century Gothic"/>
              <a:sym typeface="Century Gothic"/>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42"/>
          <p:cNvSpPr/>
          <p:nvPr/>
        </p:nvSpPr>
        <p:spPr>
          <a:xfrm>
            <a:off x="2929525" y="3104475"/>
            <a:ext cx="639600" cy="582600"/>
          </a:xfrm>
          <a:prstGeom prst="roundRect">
            <a:avLst>
              <a:gd name="adj" fmla="val 16667"/>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2"/>
          <p:cNvSpPr/>
          <p:nvPr/>
        </p:nvSpPr>
        <p:spPr>
          <a:xfrm>
            <a:off x="2929525" y="2078350"/>
            <a:ext cx="639600" cy="582600"/>
          </a:xfrm>
          <a:prstGeom prst="roundRect">
            <a:avLst>
              <a:gd name="adj" fmla="val 16667"/>
            </a:avLst>
          </a:prstGeom>
          <a:solidFill>
            <a:srgbClr val="F9CB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2"/>
          <p:cNvSpPr txBox="1">
            <a:spLocks noGrp="1"/>
          </p:cNvSpPr>
          <p:nvPr>
            <p:ph type="body" idx="1"/>
          </p:nvPr>
        </p:nvSpPr>
        <p:spPr>
          <a:xfrm>
            <a:off x="628650" y="1164775"/>
            <a:ext cx="7132500" cy="3375600"/>
          </a:xfrm>
          <a:prstGeom prst="rect">
            <a:avLst/>
          </a:prstGeom>
        </p:spPr>
        <p:txBody>
          <a:bodyPr spcFirstLastPara="1" wrap="square" lIns="91425" tIns="91425" rIns="91425" bIns="91425" anchor="t" anchorCtr="0">
            <a:noAutofit/>
          </a:bodyPr>
          <a:lstStyle/>
          <a:p>
            <a:pPr marL="0" lvl="0" indent="0" algn="l" rtl="0">
              <a:spcBef>
                <a:spcPts val="712"/>
              </a:spcBef>
              <a:spcAft>
                <a:spcPts val="0"/>
              </a:spcAft>
              <a:buNone/>
            </a:pPr>
            <a:r>
              <a:rPr lang="en-US"/>
              <a:t>Physical transformations</a:t>
            </a:r>
            <a:endParaRPr/>
          </a:p>
        </p:txBody>
      </p:sp>
      <p:sp>
        <p:nvSpPr>
          <p:cNvPr id="618" name="Google Shape;618;p42"/>
          <p:cNvSpPr txBox="1">
            <a:spLocks noGrp="1"/>
          </p:cNvSpPr>
          <p:nvPr>
            <p:ph type="title"/>
          </p:nvPr>
        </p:nvSpPr>
        <p:spPr>
          <a:xfrm>
            <a:off x="628650" y="274638"/>
            <a:ext cx="7886700" cy="9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Simulation Process</a:t>
            </a:r>
            <a:endParaRPr/>
          </a:p>
        </p:txBody>
      </p:sp>
      <p:sp>
        <p:nvSpPr>
          <p:cNvPr id="619" name="Google Shape;619;p42"/>
          <p:cNvSpPr txBox="1">
            <a:spLocks noGrp="1"/>
          </p:cNvSpPr>
          <p:nvPr>
            <p:ph type="sldNum" idx="12"/>
          </p:nvPr>
        </p:nvSpPr>
        <p:spPr>
          <a:xfrm>
            <a:off x="7086600" y="4743450"/>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sp>
        <p:nvSpPr>
          <p:cNvPr id="620" name="Google Shape;620;p42"/>
          <p:cNvSpPr/>
          <p:nvPr/>
        </p:nvSpPr>
        <p:spPr>
          <a:xfrm rot="-5400000">
            <a:off x="6073115" y="1981225"/>
            <a:ext cx="1181700" cy="1742700"/>
          </a:xfrm>
          <a:prstGeom prst="trapezoid">
            <a:avLst>
              <a:gd name="adj" fmla="val 25000"/>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2"/>
          <p:cNvSpPr txBox="1"/>
          <p:nvPr/>
        </p:nvSpPr>
        <p:spPr>
          <a:xfrm>
            <a:off x="6059100" y="2603040"/>
            <a:ext cx="1421400" cy="69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Open Sans Light"/>
                <a:ea typeface="Open Sans Light"/>
                <a:cs typeface="Open Sans Light"/>
                <a:sym typeface="Open Sans Light"/>
              </a:rPr>
              <a:t>Generator</a:t>
            </a:r>
            <a:endParaRPr sz="1800">
              <a:latin typeface="Open Sans Light"/>
              <a:ea typeface="Open Sans Light"/>
              <a:cs typeface="Open Sans Light"/>
              <a:sym typeface="Open Sans Light"/>
            </a:endParaRPr>
          </a:p>
        </p:txBody>
      </p:sp>
      <p:sp>
        <p:nvSpPr>
          <p:cNvPr id="622" name="Google Shape;622;p42"/>
          <p:cNvSpPr/>
          <p:nvPr/>
        </p:nvSpPr>
        <p:spPr>
          <a:xfrm>
            <a:off x="4957438" y="1919838"/>
            <a:ext cx="410100" cy="410100"/>
          </a:xfrm>
          <a:prstGeom prst="ellipse">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2"/>
          <p:cNvSpPr/>
          <p:nvPr/>
        </p:nvSpPr>
        <p:spPr>
          <a:xfrm>
            <a:off x="4957438" y="3375213"/>
            <a:ext cx="410100" cy="410100"/>
          </a:xfrm>
          <a:prstGeom prst="ellipse">
            <a:avLst/>
          </a:prstGeom>
          <a:solidFill>
            <a:schemeClr val="lt2"/>
          </a:solidFill>
          <a:ln w="19050"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4" name="Google Shape;624;p42"/>
          <p:cNvCxnSpPr>
            <a:stCxn id="622" idx="5"/>
            <a:endCxn id="620" idx="0"/>
          </p:cNvCxnSpPr>
          <p:nvPr/>
        </p:nvCxnSpPr>
        <p:spPr>
          <a:xfrm>
            <a:off x="5307480" y="2269880"/>
            <a:ext cx="485100" cy="582600"/>
          </a:xfrm>
          <a:prstGeom prst="straightConnector1">
            <a:avLst/>
          </a:prstGeom>
          <a:noFill/>
          <a:ln w="19050" cap="flat" cmpd="sng">
            <a:solidFill>
              <a:schemeClr val="dk2"/>
            </a:solidFill>
            <a:prstDash val="solid"/>
            <a:round/>
            <a:headEnd type="none" w="med" len="med"/>
            <a:tailEnd type="triangle" w="med" len="med"/>
          </a:ln>
        </p:spPr>
      </p:cxnSp>
      <p:cxnSp>
        <p:nvCxnSpPr>
          <p:cNvPr id="625" name="Google Shape;625;p42"/>
          <p:cNvCxnSpPr>
            <a:stCxn id="623" idx="7"/>
            <a:endCxn id="620" idx="0"/>
          </p:cNvCxnSpPr>
          <p:nvPr/>
        </p:nvCxnSpPr>
        <p:spPr>
          <a:xfrm rot="10800000" flipH="1">
            <a:off x="5307480" y="2852670"/>
            <a:ext cx="485100" cy="582600"/>
          </a:xfrm>
          <a:prstGeom prst="straightConnector1">
            <a:avLst/>
          </a:prstGeom>
          <a:noFill/>
          <a:ln w="19050" cap="flat" cmpd="sng">
            <a:solidFill>
              <a:schemeClr val="dk2"/>
            </a:solidFill>
            <a:prstDash val="dash"/>
            <a:round/>
            <a:headEnd type="none" w="med" len="med"/>
            <a:tailEnd type="triangle" w="med" len="med"/>
          </a:ln>
        </p:spPr>
      </p:cxnSp>
      <p:cxnSp>
        <p:nvCxnSpPr>
          <p:cNvPr id="626" name="Google Shape;626;p42"/>
          <p:cNvCxnSpPr>
            <a:endCxn id="622" idx="2"/>
          </p:cNvCxnSpPr>
          <p:nvPr/>
        </p:nvCxnSpPr>
        <p:spPr>
          <a:xfrm>
            <a:off x="4465438" y="2124888"/>
            <a:ext cx="492000" cy="0"/>
          </a:xfrm>
          <a:prstGeom prst="straightConnector1">
            <a:avLst/>
          </a:prstGeom>
          <a:noFill/>
          <a:ln w="19050" cap="flat" cmpd="sng">
            <a:solidFill>
              <a:schemeClr val="dk2"/>
            </a:solidFill>
            <a:prstDash val="solid"/>
            <a:round/>
            <a:headEnd type="none" w="med" len="med"/>
            <a:tailEnd type="triangle" w="med" len="med"/>
          </a:ln>
        </p:spPr>
      </p:cxnSp>
      <p:cxnSp>
        <p:nvCxnSpPr>
          <p:cNvPr id="627" name="Google Shape;627;p42"/>
          <p:cNvCxnSpPr>
            <a:endCxn id="623" idx="2"/>
          </p:cNvCxnSpPr>
          <p:nvPr/>
        </p:nvCxnSpPr>
        <p:spPr>
          <a:xfrm>
            <a:off x="4506238" y="3580263"/>
            <a:ext cx="451200" cy="0"/>
          </a:xfrm>
          <a:prstGeom prst="straightConnector1">
            <a:avLst/>
          </a:prstGeom>
          <a:noFill/>
          <a:ln w="19050" cap="flat" cmpd="sng">
            <a:solidFill>
              <a:schemeClr val="dk2"/>
            </a:solidFill>
            <a:prstDash val="dash"/>
            <a:round/>
            <a:headEnd type="none" w="med" len="med"/>
            <a:tailEnd type="triangle" w="med" len="med"/>
          </a:ln>
        </p:spPr>
      </p:cxnSp>
      <p:sp>
        <p:nvSpPr>
          <p:cNvPr id="628" name="Google Shape;628;p42"/>
          <p:cNvSpPr txBox="1"/>
          <p:nvPr/>
        </p:nvSpPr>
        <p:spPr>
          <a:xfrm>
            <a:off x="4296175" y="1800963"/>
            <a:ext cx="1011300" cy="51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Open Sans Light"/>
                <a:ea typeface="Open Sans Light"/>
                <a:cs typeface="Open Sans Light"/>
                <a:sym typeface="Open Sans Light"/>
              </a:rPr>
              <a:t>Steam</a:t>
            </a:r>
            <a:endParaRPr>
              <a:latin typeface="Open Sans Light"/>
              <a:ea typeface="Open Sans Light"/>
              <a:cs typeface="Open Sans Light"/>
              <a:sym typeface="Open Sans Light"/>
            </a:endParaRPr>
          </a:p>
        </p:txBody>
      </p:sp>
      <p:sp>
        <p:nvSpPr>
          <p:cNvPr id="629" name="Google Shape;629;p42"/>
          <p:cNvSpPr txBox="1"/>
          <p:nvPr/>
        </p:nvSpPr>
        <p:spPr>
          <a:xfrm>
            <a:off x="4358650" y="3243900"/>
            <a:ext cx="1011300" cy="14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Open Sans Light"/>
                <a:ea typeface="Open Sans Light"/>
                <a:cs typeface="Open Sans Light"/>
                <a:sym typeface="Open Sans Light"/>
              </a:rPr>
              <a:t>Water</a:t>
            </a:r>
            <a:endParaRPr>
              <a:latin typeface="Open Sans Light"/>
              <a:ea typeface="Open Sans Light"/>
              <a:cs typeface="Open Sans Light"/>
              <a:sym typeface="Open Sans Light"/>
            </a:endParaRPr>
          </a:p>
        </p:txBody>
      </p:sp>
      <p:sp>
        <p:nvSpPr>
          <p:cNvPr id="630" name="Google Shape;630;p42"/>
          <p:cNvSpPr/>
          <p:nvPr/>
        </p:nvSpPr>
        <p:spPr>
          <a:xfrm>
            <a:off x="8043302" y="3323775"/>
            <a:ext cx="144000" cy="144000"/>
          </a:xfrm>
          <a:prstGeom prst="ellipse">
            <a:avLst/>
          </a:prstGeom>
          <a:solidFill>
            <a:srgbClr val="4B92D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entury Gothic"/>
              <a:ea typeface="Century Gothic"/>
              <a:cs typeface="Century Gothic"/>
              <a:sym typeface="Century Gothic"/>
            </a:endParaRPr>
          </a:p>
        </p:txBody>
      </p:sp>
      <p:pic>
        <p:nvPicPr>
          <p:cNvPr id="631" name="Google Shape;631;p42"/>
          <p:cNvPicPr preferRelativeResize="0"/>
          <p:nvPr/>
        </p:nvPicPr>
        <p:blipFill>
          <a:blip r:embed="rId3">
            <a:alphaModFix/>
          </a:blip>
          <a:stretch>
            <a:fillRect/>
          </a:stretch>
        </p:blipFill>
        <p:spPr>
          <a:xfrm>
            <a:off x="1243125" y="2081050"/>
            <a:ext cx="2305050" cy="15430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p43"/>
          <p:cNvSpPr txBox="1">
            <a:spLocks noGrp="1"/>
          </p:cNvSpPr>
          <p:nvPr>
            <p:ph type="title"/>
          </p:nvPr>
        </p:nvSpPr>
        <p:spPr>
          <a:xfrm>
            <a:off x="628650" y="274638"/>
            <a:ext cx="7886700" cy="9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Full Network</a:t>
            </a:r>
            <a:endParaRPr/>
          </a:p>
        </p:txBody>
      </p:sp>
      <p:sp>
        <p:nvSpPr>
          <p:cNvPr id="638" name="Google Shape;638;p43"/>
          <p:cNvSpPr txBox="1">
            <a:spLocks noGrp="1"/>
          </p:cNvSpPr>
          <p:nvPr>
            <p:ph type="sldNum" idx="12"/>
          </p:nvPr>
        </p:nvSpPr>
        <p:spPr>
          <a:xfrm>
            <a:off x="7086600" y="4743450"/>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35</a:t>
            </a:fld>
            <a:endParaRPr/>
          </a:p>
        </p:txBody>
      </p:sp>
      <p:sp>
        <p:nvSpPr>
          <p:cNvPr id="639" name="Google Shape;639;p43"/>
          <p:cNvSpPr txBox="1">
            <a:spLocks noGrp="1"/>
          </p:cNvSpPr>
          <p:nvPr>
            <p:ph type="body" idx="1"/>
          </p:nvPr>
        </p:nvSpPr>
        <p:spPr>
          <a:xfrm>
            <a:off x="628650" y="1164775"/>
            <a:ext cx="7132500" cy="3375600"/>
          </a:xfrm>
          <a:prstGeom prst="rect">
            <a:avLst/>
          </a:prstGeom>
        </p:spPr>
        <p:txBody>
          <a:bodyPr spcFirstLastPara="1" wrap="square" lIns="91425" tIns="91425" rIns="91425" bIns="91425" anchor="t" anchorCtr="0">
            <a:noAutofit/>
          </a:bodyPr>
          <a:lstStyle/>
          <a:p>
            <a:pPr marL="457200" lvl="0" indent="-342900" algn="l" rtl="0">
              <a:spcBef>
                <a:spcPts val="712"/>
              </a:spcBef>
              <a:spcAft>
                <a:spcPts val="0"/>
              </a:spcAft>
              <a:buSzPts val="1800"/>
              <a:buChar char="•"/>
            </a:pPr>
            <a:r>
              <a:rPr lang="en-US"/>
              <a:t>~6000-dimensional</a:t>
            </a:r>
            <a:endParaRPr/>
          </a:p>
        </p:txBody>
      </p:sp>
      <p:pic>
        <p:nvPicPr>
          <p:cNvPr id="640" name="Google Shape;640;p43"/>
          <p:cNvPicPr preferRelativeResize="0"/>
          <p:nvPr/>
        </p:nvPicPr>
        <p:blipFill>
          <a:blip r:embed="rId3">
            <a:alphaModFix/>
          </a:blip>
          <a:stretch>
            <a:fillRect/>
          </a:stretch>
        </p:blipFill>
        <p:spPr>
          <a:xfrm>
            <a:off x="3319325" y="876350"/>
            <a:ext cx="4356425" cy="4356425"/>
          </a:xfrm>
          <a:prstGeom prst="rect">
            <a:avLst/>
          </a:prstGeom>
          <a:noFill/>
          <a:ln>
            <a:noFill/>
          </a:ln>
        </p:spPr>
      </p:pic>
      <p:sp>
        <p:nvSpPr>
          <p:cNvPr id="641" name="Google Shape;641;p43"/>
          <p:cNvSpPr/>
          <p:nvPr/>
        </p:nvSpPr>
        <p:spPr>
          <a:xfrm>
            <a:off x="8043302" y="3323775"/>
            <a:ext cx="144000" cy="144000"/>
          </a:xfrm>
          <a:prstGeom prst="ellipse">
            <a:avLst/>
          </a:prstGeom>
          <a:solidFill>
            <a:srgbClr val="4B92D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entury Gothic"/>
              <a:ea typeface="Century Gothic"/>
              <a:cs typeface="Century Gothic"/>
              <a:sym typeface="Century Gothic"/>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44"/>
          <p:cNvSpPr txBox="1">
            <a:spLocks noGrp="1"/>
          </p:cNvSpPr>
          <p:nvPr>
            <p:ph type="title"/>
          </p:nvPr>
        </p:nvSpPr>
        <p:spPr>
          <a:xfrm>
            <a:off x="628650" y="274638"/>
            <a:ext cx="7886700" cy="9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Simulation Process</a:t>
            </a:r>
            <a:endParaRPr/>
          </a:p>
        </p:txBody>
      </p:sp>
      <p:sp>
        <p:nvSpPr>
          <p:cNvPr id="648" name="Google Shape;648;p44"/>
          <p:cNvSpPr txBox="1">
            <a:spLocks noGrp="1"/>
          </p:cNvSpPr>
          <p:nvPr>
            <p:ph type="sldNum" idx="12"/>
          </p:nvPr>
        </p:nvSpPr>
        <p:spPr>
          <a:xfrm>
            <a:off x="7086600" y="4743450"/>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36</a:t>
            </a:fld>
            <a:endParaRPr/>
          </a:p>
        </p:txBody>
      </p:sp>
      <p:sp>
        <p:nvSpPr>
          <p:cNvPr id="649" name="Google Shape;649;p44"/>
          <p:cNvSpPr txBox="1">
            <a:spLocks noGrp="1"/>
          </p:cNvSpPr>
          <p:nvPr>
            <p:ph type="body" idx="1"/>
          </p:nvPr>
        </p:nvSpPr>
        <p:spPr>
          <a:xfrm>
            <a:off x="628650" y="1164775"/>
            <a:ext cx="7132500" cy="3375600"/>
          </a:xfrm>
          <a:prstGeom prst="rect">
            <a:avLst/>
          </a:prstGeom>
        </p:spPr>
        <p:txBody>
          <a:bodyPr spcFirstLastPara="1" wrap="square" lIns="91425" tIns="91425" rIns="91425" bIns="91425" anchor="t" anchorCtr="0">
            <a:noAutofit/>
          </a:bodyPr>
          <a:lstStyle/>
          <a:p>
            <a:pPr marL="457200" lvl="0" indent="-342900" algn="l" rtl="0">
              <a:spcBef>
                <a:spcPts val="712"/>
              </a:spcBef>
              <a:spcAft>
                <a:spcPts val="0"/>
              </a:spcAft>
              <a:buSzPts val="1800"/>
              <a:buChar char="•"/>
            </a:pPr>
            <a:r>
              <a:rPr lang="en-US"/>
              <a:t>Simulate the posterior with Gibbs Sampling</a:t>
            </a:r>
            <a:endParaRPr/>
          </a:p>
        </p:txBody>
      </p:sp>
      <p:pic>
        <p:nvPicPr>
          <p:cNvPr id="650" name="Google Shape;650;p44"/>
          <p:cNvPicPr preferRelativeResize="0"/>
          <p:nvPr/>
        </p:nvPicPr>
        <p:blipFill>
          <a:blip r:embed="rId3">
            <a:alphaModFix/>
          </a:blip>
          <a:stretch>
            <a:fillRect/>
          </a:stretch>
        </p:blipFill>
        <p:spPr>
          <a:xfrm>
            <a:off x="568738" y="1844975"/>
            <a:ext cx="7252326" cy="2898474"/>
          </a:xfrm>
          <a:prstGeom prst="rect">
            <a:avLst/>
          </a:prstGeom>
          <a:noFill/>
          <a:ln>
            <a:noFill/>
          </a:ln>
        </p:spPr>
      </p:pic>
      <p:sp>
        <p:nvSpPr>
          <p:cNvPr id="651" name="Google Shape;651;p44"/>
          <p:cNvSpPr/>
          <p:nvPr/>
        </p:nvSpPr>
        <p:spPr>
          <a:xfrm>
            <a:off x="8043302" y="3323775"/>
            <a:ext cx="144000" cy="144000"/>
          </a:xfrm>
          <a:prstGeom prst="ellipse">
            <a:avLst/>
          </a:prstGeom>
          <a:solidFill>
            <a:srgbClr val="4B92D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entury Gothic"/>
              <a:ea typeface="Century Gothic"/>
              <a:cs typeface="Century Gothic"/>
              <a:sym typeface="Century Gothic"/>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45"/>
          <p:cNvSpPr txBox="1">
            <a:spLocks noGrp="1"/>
          </p:cNvSpPr>
          <p:nvPr>
            <p:ph type="title"/>
          </p:nvPr>
        </p:nvSpPr>
        <p:spPr>
          <a:xfrm>
            <a:off x="628650" y="274638"/>
            <a:ext cx="7886700" cy="9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Simulation Results</a:t>
            </a:r>
            <a:endParaRPr/>
          </a:p>
        </p:txBody>
      </p:sp>
      <p:sp>
        <p:nvSpPr>
          <p:cNvPr id="658" name="Google Shape;658;p45"/>
          <p:cNvSpPr txBox="1">
            <a:spLocks noGrp="1"/>
          </p:cNvSpPr>
          <p:nvPr>
            <p:ph type="sldNum" idx="12"/>
          </p:nvPr>
        </p:nvSpPr>
        <p:spPr>
          <a:xfrm>
            <a:off x="7086600" y="4743450"/>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37</a:t>
            </a:fld>
            <a:endParaRPr/>
          </a:p>
        </p:txBody>
      </p:sp>
      <p:pic>
        <p:nvPicPr>
          <p:cNvPr id="659" name="Google Shape;659;p45"/>
          <p:cNvPicPr preferRelativeResize="0"/>
          <p:nvPr/>
        </p:nvPicPr>
        <p:blipFill>
          <a:blip r:embed="rId3">
            <a:alphaModFix/>
          </a:blip>
          <a:stretch>
            <a:fillRect/>
          </a:stretch>
        </p:blipFill>
        <p:spPr>
          <a:xfrm>
            <a:off x="1469650" y="1268538"/>
            <a:ext cx="5359023" cy="3570161"/>
          </a:xfrm>
          <a:prstGeom prst="rect">
            <a:avLst/>
          </a:prstGeom>
          <a:noFill/>
          <a:ln>
            <a:noFill/>
          </a:ln>
        </p:spPr>
      </p:pic>
      <p:sp>
        <p:nvSpPr>
          <p:cNvPr id="660" name="Google Shape;660;p45"/>
          <p:cNvSpPr/>
          <p:nvPr/>
        </p:nvSpPr>
        <p:spPr>
          <a:xfrm>
            <a:off x="8043302" y="3323775"/>
            <a:ext cx="144000" cy="144000"/>
          </a:xfrm>
          <a:prstGeom prst="ellipse">
            <a:avLst/>
          </a:prstGeom>
          <a:solidFill>
            <a:srgbClr val="4B92D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entury Gothic"/>
              <a:ea typeface="Century Gothic"/>
              <a:cs typeface="Century Gothic"/>
              <a:sym typeface="Century Gothic"/>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46"/>
          <p:cNvSpPr txBox="1">
            <a:spLocks noGrp="1"/>
          </p:cNvSpPr>
          <p:nvPr>
            <p:ph type="title"/>
          </p:nvPr>
        </p:nvSpPr>
        <p:spPr>
          <a:xfrm>
            <a:off x="628650" y="-76612"/>
            <a:ext cx="7886700" cy="9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Simulation Results</a:t>
            </a:r>
            <a:endParaRPr/>
          </a:p>
        </p:txBody>
      </p:sp>
      <p:sp>
        <p:nvSpPr>
          <p:cNvPr id="667" name="Google Shape;667;p46"/>
          <p:cNvSpPr txBox="1">
            <a:spLocks noGrp="1"/>
          </p:cNvSpPr>
          <p:nvPr>
            <p:ph type="sldNum" idx="12"/>
          </p:nvPr>
        </p:nvSpPr>
        <p:spPr>
          <a:xfrm>
            <a:off x="7086600" y="4743450"/>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38</a:t>
            </a:fld>
            <a:endParaRPr/>
          </a:p>
        </p:txBody>
      </p:sp>
      <p:sp>
        <p:nvSpPr>
          <p:cNvPr id="668" name="Google Shape;668;p46"/>
          <p:cNvSpPr/>
          <p:nvPr/>
        </p:nvSpPr>
        <p:spPr>
          <a:xfrm>
            <a:off x="8043302" y="3323775"/>
            <a:ext cx="144000" cy="144000"/>
          </a:xfrm>
          <a:prstGeom prst="ellipse">
            <a:avLst/>
          </a:prstGeom>
          <a:solidFill>
            <a:srgbClr val="4B92D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entury Gothic"/>
              <a:ea typeface="Century Gothic"/>
              <a:cs typeface="Century Gothic"/>
              <a:sym typeface="Century Gothic"/>
            </a:endParaRPr>
          </a:p>
        </p:txBody>
      </p:sp>
      <p:pic>
        <p:nvPicPr>
          <p:cNvPr id="3" name="Picture 2">
            <a:extLst>
              <a:ext uri="{FF2B5EF4-FFF2-40B4-BE49-F238E27FC236}">
                <a16:creationId xmlns:a16="http://schemas.microsoft.com/office/drawing/2014/main" xmlns="" id="{0EB6FA97-DABD-42E6-8CDC-3D583C3A3AA1}"/>
              </a:ext>
            </a:extLst>
          </p:cNvPr>
          <p:cNvPicPr>
            <a:picLocks noChangeAspect="1"/>
          </p:cNvPicPr>
          <p:nvPr/>
        </p:nvPicPr>
        <p:blipFill>
          <a:blip r:embed="rId3"/>
          <a:stretch>
            <a:fillRect/>
          </a:stretch>
        </p:blipFill>
        <p:spPr>
          <a:xfrm>
            <a:off x="457199" y="549152"/>
            <a:ext cx="6889901" cy="4594348"/>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47"/>
          <p:cNvSpPr txBox="1">
            <a:spLocks noGrp="1"/>
          </p:cNvSpPr>
          <p:nvPr>
            <p:ph type="title"/>
          </p:nvPr>
        </p:nvSpPr>
        <p:spPr>
          <a:xfrm>
            <a:off x="628650" y="274638"/>
            <a:ext cx="7886700" cy="9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Simulation Results</a:t>
            </a:r>
            <a:endParaRPr/>
          </a:p>
        </p:txBody>
      </p:sp>
      <p:sp>
        <p:nvSpPr>
          <p:cNvPr id="676" name="Google Shape;676;p47"/>
          <p:cNvSpPr txBox="1">
            <a:spLocks noGrp="1"/>
          </p:cNvSpPr>
          <p:nvPr>
            <p:ph type="sldNum" idx="12"/>
          </p:nvPr>
        </p:nvSpPr>
        <p:spPr>
          <a:xfrm>
            <a:off x="7086600" y="4743450"/>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39</a:t>
            </a:fld>
            <a:endParaRPr/>
          </a:p>
        </p:txBody>
      </p:sp>
      <p:sp>
        <p:nvSpPr>
          <p:cNvPr id="677" name="Google Shape;677;p47"/>
          <p:cNvSpPr txBox="1">
            <a:spLocks noGrp="1"/>
          </p:cNvSpPr>
          <p:nvPr>
            <p:ph type="body" idx="1"/>
          </p:nvPr>
        </p:nvSpPr>
        <p:spPr>
          <a:xfrm>
            <a:off x="628650" y="1164775"/>
            <a:ext cx="7132500" cy="3375600"/>
          </a:xfrm>
          <a:prstGeom prst="rect">
            <a:avLst/>
          </a:prstGeom>
        </p:spPr>
        <p:txBody>
          <a:bodyPr spcFirstLastPara="1" wrap="square" lIns="91425" tIns="91425" rIns="91425" bIns="91425" anchor="t" anchorCtr="0">
            <a:noAutofit/>
          </a:bodyPr>
          <a:lstStyle/>
          <a:p>
            <a:pPr marL="457200" lvl="0" indent="-342900" algn="l" rtl="0">
              <a:spcBef>
                <a:spcPts val="712"/>
              </a:spcBef>
              <a:spcAft>
                <a:spcPts val="0"/>
              </a:spcAft>
              <a:buSzPts val="1800"/>
              <a:buChar char="•"/>
            </a:pPr>
            <a:r>
              <a:rPr lang="en-US"/>
              <a:t>Find probability of constraint violation</a:t>
            </a:r>
            <a:endParaRPr/>
          </a:p>
        </p:txBody>
      </p:sp>
      <p:sp>
        <p:nvSpPr>
          <p:cNvPr id="678" name="Google Shape;678;p47"/>
          <p:cNvSpPr/>
          <p:nvPr/>
        </p:nvSpPr>
        <p:spPr>
          <a:xfrm>
            <a:off x="704825" y="2371700"/>
            <a:ext cx="2221884" cy="2221884"/>
          </a:xfrm>
          <a:prstGeom prst="irregularSeal1">
            <a:avLst/>
          </a:prstGeom>
          <a:solidFill>
            <a:srgbClr val="FFFF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7"/>
          <p:cNvSpPr/>
          <p:nvPr/>
        </p:nvSpPr>
        <p:spPr>
          <a:xfrm>
            <a:off x="3002900" y="2218325"/>
            <a:ext cx="2528604" cy="2528604"/>
          </a:xfrm>
          <a:prstGeom prst="irregularSeal2">
            <a:avLst/>
          </a:prstGeom>
          <a:solidFill>
            <a:srgbClr val="FFF88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7"/>
          <p:cNvSpPr/>
          <p:nvPr/>
        </p:nvSpPr>
        <p:spPr>
          <a:xfrm rot="-7937888">
            <a:off x="5473938" y="2371686"/>
            <a:ext cx="2221901" cy="2221901"/>
          </a:xfrm>
          <a:prstGeom prst="irregularSeal1">
            <a:avLst/>
          </a:prstGeom>
          <a:solidFill>
            <a:srgbClr val="FFBD39"/>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7"/>
          <p:cNvSpPr txBox="1"/>
          <p:nvPr/>
        </p:nvSpPr>
        <p:spPr>
          <a:xfrm>
            <a:off x="982063" y="1913250"/>
            <a:ext cx="1667400" cy="61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a:latin typeface="Open Sans Light"/>
                <a:ea typeface="Open Sans Light"/>
                <a:cs typeface="Open Sans Light"/>
                <a:sym typeface="Open Sans Light"/>
              </a:rPr>
              <a:t>FP14</a:t>
            </a:r>
            <a:endParaRPr sz="2400">
              <a:latin typeface="Open Sans Light"/>
              <a:ea typeface="Open Sans Light"/>
              <a:cs typeface="Open Sans Light"/>
              <a:sym typeface="Open Sans Light"/>
            </a:endParaRPr>
          </a:p>
        </p:txBody>
      </p:sp>
      <p:sp>
        <p:nvSpPr>
          <p:cNvPr id="682" name="Google Shape;682;p47"/>
          <p:cNvSpPr txBox="1"/>
          <p:nvPr/>
        </p:nvSpPr>
        <p:spPr>
          <a:xfrm>
            <a:off x="3357288" y="1913250"/>
            <a:ext cx="1667400" cy="61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a:latin typeface="Open Sans Light"/>
                <a:ea typeface="Open Sans Light"/>
                <a:cs typeface="Open Sans Light"/>
                <a:sym typeface="Open Sans Light"/>
              </a:rPr>
              <a:t>FP15</a:t>
            </a:r>
            <a:endParaRPr sz="2400">
              <a:latin typeface="Open Sans Light"/>
              <a:ea typeface="Open Sans Light"/>
              <a:cs typeface="Open Sans Light"/>
              <a:sym typeface="Open Sans Light"/>
            </a:endParaRPr>
          </a:p>
        </p:txBody>
      </p:sp>
      <p:sp>
        <p:nvSpPr>
          <p:cNvPr id="683" name="Google Shape;683;p47"/>
          <p:cNvSpPr txBox="1"/>
          <p:nvPr/>
        </p:nvSpPr>
        <p:spPr>
          <a:xfrm>
            <a:off x="5751188" y="1913250"/>
            <a:ext cx="1667400" cy="611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a:latin typeface="Open Sans Light"/>
                <a:ea typeface="Open Sans Light"/>
                <a:cs typeface="Open Sans Light"/>
                <a:sym typeface="Open Sans Light"/>
              </a:rPr>
              <a:t>FP16</a:t>
            </a:r>
            <a:endParaRPr sz="2400">
              <a:latin typeface="Open Sans Light"/>
              <a:ea typeface="Open Sans Light"/>
              <a:cs typeface="Open Sans Light"/>
              <a:sym typeface="Open Sans Light"/>
            </a:endParaRPr>
          </a:p>
        </p:txBody>
      </p:sp>
      <p:sp>
        <p:nvSpPr>
          <p:cNvPr id="684" name="Google Shape;684;p47"/>
          <p:cNvSpPr txBox="1"/>
          <p:nvPr/>
        </p:nvSpPr>
        <p:spPr>
          <a:xfrm>
            <a:off x="982050" y="3176938"/>
            <a:ext cx="1667400" cy="61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latin typeface="Open Sans Light"/>
                <a:ea typeface="Open Sans Light"/>
                <a:cs typeface="Open Sans Light"/>
                <a:sym typeface="Open Sans Light"/>
              </a:rPr>
              <a:t>&lt;0.01%</a:t>
            </a:r>
            <a:endParaRPr sz="2800" dirty="0">
              <a:latin typeface="Open Sans Light"/>
              <a:ea typeface="Open Sans Light"/>
              <a:cs typeface="Open Sans Light"/>
              <a:sym typeface="Open Sans Light"/>
            </a:endParaRPr>
          </a:p>
        </p:txBody>
      </p:sp>
      <p:sp>
        <p:nvSpPr>
          <p:cNvPr id="685" name="Google Shape;685;p47"/>
          <p:cNvSpPr txBox="1"/>
          <p:nvPr/>
        </p:nvSpPr>
        <p:spPr>
          <a:xfrm>
            <a:off x="3452138" y="3169338"/>
            <a:ext cx="1667400" cy="61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dirty="0">
                <a:latin typeface="Open Sans Light"/>
                <a:ea typeface="Open Sans Light"/>
                <a:cs typeface="Open Sans Light"/>
                <a:sym typeface="Open Sans Light"/>
              </a:rPr>
              <a:t>&lt;0.01%</a:t>
            </a:r>
            <a:endParaRPr sz="2800" dirty="0">
              <a:latin typeface="Open Sans Light"/>
              <a:ea typeface="Open Sans Light"/>
              <a:cs typeface="Open Sans Light"/>
              <a:sym typeface="Open Sans Light"/>
            </a:endParaRPr>
          </a:p>
        </p:txBody>
      </p:sp>
      <p:sp>
        <p:nvSpPr>
          <p:cNvPr id="686" name="Google Shape;686;p47"/>
          <p:cNvSpPr txBox="1"/>
          <p:nvPr/>
        </p:nvSpPr>
        <p:spPr>
          <a:xfrm>
            <a:off x="5751188" y="3169338"/>
            <a:ext cx="1667400" cy="611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800" b="1" dirty="0">
                <a:latin typeface="Open Sans"/>
                <a:ea typeface="Open Sans"/>
                <a:cs typeface="Open Sans"/>
                <a:sym typeface="Open Sans"/>
              </a:rPr>
              <a:t>&lt;0.01%</a:t>
            </a:r>
            <a:endParaRPr sz="2800" b="1" dirty="0">
              <a:latin typeface="Open Sans"/>
              <a:ea typeface="Open Sans"/>
              <a:cs typeface="Open Sans"/>
              <a:sym typeface="Open Sans"/>
            </a:endParaRPr>
          </a:p>
        </p:txBody>
      </p:sp>
      <p:sp>
        <p:nvSpPr>
          <p:cNvPr id="687" name="Google Shape;687;p47"/>
          <p:cNvSpPr/>
          <p:nvPr/>
        </p:nvSpPr>
        <p:spPr>
          <a:xfrm>
            <a:off x="8043302" y="3323775"/>
            <a:ext cx="144000" cy="144000"/>
          </a:xfrm>
          <a:prstGeom prst="ellipse">
            <a:avLst/>
          </a:prstGeom>
          <a:solidFill>
            <a:srgbClr val="4B92D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8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8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1"/>
          <p:cNvSpPr txBox="1">
            <a:spLocks noGrp="1"/>
          </p:cNvSpPr>
          <p:nvPr>
            <p:ph type="title"/>
          </p:nvPr>
        </p:nvSpPr>
        <p:spPr>
          <a:xfrm>
            <a:off x="628650" y="274638"/>
            <a:ext cx="7886700" cy="9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a:latin typeface="Open Sans"/>
                <a:ea typeface="Open Sans"/>
                <a:cs typeface="Open Sans"/>
                <a:sym typeface="Open Sans"/>
              </a:rPr>
              <a:t>Steamfield Network</a:t>
            </a:r>
            <a:endParaRPr b="1">
              <a:latin typeface="Open Sans"/>
              <a:ea typeface="Open Sans"/>
              <a:cs typeface="Open Sans"/>
              <a:sym typeface="Open Sans"/>
            </a:endParaRPr>
          </a:p>
        </p:txBody>
      </p:sp>
      <p:sp>
        <p:nvSpPr>
          <p:cNvPr id="150" name="Google Shape;150;p11"/>
          <p:cNvSpPr txBox="1">
            <a:spLocks noGrp="1"/>
          </p:cNvSpPr>
          <p:nvPr>
            <p:ph type="sldNum" idx="12"/>
          </p:nvPr>
        </p:nvSpPr>
        <p:spPr>
          <a:xfrm>
            <a:off x="7086600" y="4743450"/>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grpSp>
        <p:nvGrpSpPr>
          <p:cNvPr id="151" name="Google Shape;151;p11"/>
          <p:cNvGrpSpPr/>
          <p:nvPr/>
        </p:nvGrpSpPr>
        <p:grpSpPr>
          <a:xfrm>
            <a:off x="696813" y="1191492"/>
            <a:ext cx="7140775" cy="3413133"/>
            <a:chOff x="1322025" y="1204467"/>
            <a:chExt cx="7140775" cy="3413133"/>
          </a:xfrm>
        </p:grpSpPr>
        <p:sp>
          <p:nvSpPr>
            <p:cNvPr id="152" name="Google Shape;152;p11"/>
            <p:cNvSpPr/>
            <p:nvPr/>
          </p:nvSpPr>
          <p:spPr>
            <a:xfrm>
              <a:off x="1322025" y="1270475"/>
              <a:ext cx="456600" cy="456600"/>
            </a:xfrm>
            <a:prstGeom prst="ellipse">
              <a:avLst/>
            </a:prstGeom>
            <a:solidFill>
              <a:srgbClr val="FCE5CD"/>
            </a:solidFill>
            <a:ln w="19050"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US">
                  <a:latin typeface="Open Sans"/>
                  <a:ea typeface="Open Sans"/>
                  <a:cs typeface="Open Sans"/>
                  <a:sym typeface="Open Sans"/>
                </a:rPr>
                <a:t>1</a:t>
              </a:r>
              <a:endParaRPr>
                <a:latin typeface="Open Sans"/>
                <a:ea typeface="Open Sans"/>
                <a:cs typeface="Open Sans"/>
                <a:sym typeface="Open Sans"/>
              </a:endParaRPr>
            </a:p>
          </p:txBody>
        </p:sp>
        <p:sp>
          <p:nvSpPr>
            <p:cNvPr id="153" name="Google Shape;153;p11"/>
            <p:cNvSpPr/>
            <p:nvPr/>
          </p:nvSpPr>
          <p:spPr>
            <a:xfrm>
              <a:off x="1322025" y="3427126"/>
              <a:ext cx="456600" cy="456600"/>
            </a:xfrm>
            <a:prstGeom prst="ellipse">
              <a:avLst/>
            </a:prstGeom>
            <a:solidFill>
              <a:srgbClr val="FCE5CD"/>
            </a:solidFill>
            <a:ln w="19050"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US">
                  <a:latin typeface="Open Sans"/>
                  <a:ea typeface="Open Sans"/>
                  <a:cs typeface="Open Sans"/>
                  <a:sym typeface="Open Sans"/>
                </a:rPr>
                <a:t>...</a:t>
              </a:r>
              <a:endParaRPr>
                <a:latin typeface="Open Sans"/>
                <a:ea typeface="Open Sans"/>
                <a:cs typeface="Open Sans"/>
                <a:sym typeface="Open Sans"/>
              </a:endParaRPr>
            </a:p>
          </p:txBody>
        </p:sp>
        <p:sp>
          <p:nvSpPr>
            <p:cNvPr id="154" name="Google Shape;154;p11"/>
            <p:cNvSpPr/>
            <p:nvPr/>
          </p:nvSpPr>
          <p:spPr>
            <a:xfrm>
              <a:off x="1322025" y="1809638"/>
              <a:ext cx="456600" cy="456600"/>
            </a:xfrm>
            <a:prstGeom prst="ellipse">
              <a:avLst/>
            </a:prstGeom>
            <a:solidFill>
              <a:srgbClr val="FCE5CD"/>
            </a:solidFill>
            <a:ln w="19050"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US">
                  <a:latin typeface="Open Sans"/>
                  <a:ea typeface="Open Sans"/>
                  <a:cs typeface="Open Sans"/>
                  <a:sym typeface="Open Sans"/>
                </a:rPr>
                <a:t>2</a:t>
              </a:r>
              <a:endParaRPr>
                <a:latin typeface="Open Sans"/>
                <a:ea typeface="Open Sans"/>
                <a:cs typeface="Open Sans"/>
                <a:sym typeface="Open Sans"/>
              </a:endParaRPr>
            </a:p>
          </p:txBody>
        </p:sp>
        <p:sp>
          <p:nvSpPr>
            <p:cNvPr id="155" name="Google Shape;155;p11"/>
            <p:cNvSpPr/>
            <p:nvPr/>
          </p:nvSpPr>
          <p:spPr>
            <a:xfrm>
              <a:off x="1322025" y="2348801"/>
              <a:ext cx="456600" cy="456600"/>
            </a:xfrm>
            <a:prstGeom prst="ellipse">
              <a:avLst/>
            </a:prstGeom>
            <a:solidFill>
              <a:srgbClr val="FCE5CD"/>
            </a:solidFill>
            <a:ln w="19050"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US">
                  <a:latin typeface="Open Sans"/>
                  <a:ea typeface="Open Sans"/>
                  <a:cs typeface="Open Sans"/>
                  <a:sym typeface="Open Sans"/>
                </a:rPr>
                <a:t>...</a:t>
              </a:r>
              <a:endParaRPr>
                <a:latin typeface="Open Sans"/>
                <a:ea typeface="Open Sans"/>
                <a:cs typeface="Open Sans"/>
                <a:sym typeface="Open Sans"/>
              </a:endParaRPr>
            </a:p>
          </p:txBody>
        </p:sp>
        <p:sp>
          <p:nvSpPr>
            <p:cNvPr id="156" name="Google Shape;156;p11"/>
            <p:cNvSpPr/>
            <p:nvPr/>
          </p:nvSpPr>
          <p:spPr>
            <a:xfrm>
              <a:off x="1322025" y="2887963"/>
              <a:ext cx="456600" cy="456600"/>
            </a:xfrm>
            <a:prstGeom prst="ellipse">
              <a:avLst/>
            </a:prstGeom>
            <a:solidFill>
              <a:srgbClr val="FCE5CD"/>
            </a:solidFill>
            <a:ln w="19050"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US">
                  <a:latin typeface="Open Sans"/>
                  <a:ea typeface="Open Sans"/>
                  <a:cs typeface="Open Sans"/>
                  <a:sym typeface="Open Sans"/>
                </a:rPr>
                <a:t>...</a:t>
              </a:r>
              <a:endParaRPr>
                <a:latin typeface="Open Sans"/>
                <a:ea typeface="Open Sans"/>
                <a:cs typeface="Open Sans"/>
                <a:sym typeface="Open Sans"/>
              </a:endParaRPr>
            </a:p>
          </p:txBody>
        </p:sp>
        <p:sp>
          <p:nvSpPr>
            <p:cNvPr id="157" name="Google Shape;157;p11"/>
            <p:cNvSpPr/>
            <p:nvPr/>
          </p:nvSpPr>
          <p:spPr>
            <a:xfrm>
              <a:off x="1322025" y="3966289"/>
              <a:ext cx="456600" cy="456600"/>
            </a:xfrm>
            <a:prstGeom prst="ellipse">
              <a:avLst/>
            </a:prstGeom>
            <a:solidFill>
              <a:srgbClr val="FCE5CD"/>
            </a:solidFill>
            <a:ln w="19050"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US">
                  <a:latin typeface="Open Sans"/>
                  <a:ea typeface="Open Sans"/>
                  <a:cs typeface="Open Sans"/>
                  <a:sym typeface="Open Sans"/>
                </a:rPr>
                <a:t>n</a:t>
              </a:r>
              <a:endParaRPr>
                <a:latin typeface="Open Sans"/>
                <a:ea typeface="Open Sans"/>
                <a:cs typeface="Open Sans"/>
                <a:sym typeface="Open Sans"/>
              </a:endParaRPr>
            </a:p>
          </p:txBody>
        </p:sp>
        <p:sp>
          <p:nvSpPr>
            <p:cNvPr id="158" name="Google Shape;158;p11"/>
            <p:cNvSpPr/>
            <p:nvPr/>
          </p:nvSpPr>
          <p:spPr>
            <a:xfrm>
              <a:off x="3441764" y="1635743"/>
              <a:ext cx="456600" cy="804300"/>
            </a:xfrm>
            <a:prstGeom prst="roundRect">
              <a:avLst>
                <a:gd name="adj" fmla="val 16667"/>
              </a:avLst>
            </a:prstGeom>
            <a:solidFill>
              <a:srgbClr val="C9DAF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Open Sans"/>
                  <a:ea typeface="Open Sans"/>
                  <a:cs typeface="Open Sans"/>
                  <a:sym typeface="Open Sans"/>
                </a:rPr>
                <a:t>FP1</a:t>
              </a:r>
              <a:endParaRPr>
                <a:latin typeface="Open Sans"/>
                <a:ea typeface="Open Sans"/>
                <a:cs typeface="Open Sans"/>
                <a:sym typeface="Open Sans"/>
              </a:endParaRPr>
            </a:p>
          </p:txBody>
        </p:sp>
        <p:sp>
          <p:nvSpPr>
            <p:cNvPr id="159" name="Google Shape;159;p11"/>
            <p:cNvSpPr/>
            <p:nvPr/>
          </p:nvSpPr>
          <p:spPr>
            <a:xfrm>
              <a:off x="3441764" y="3253232"/>
              <a:ext cx="456600" cy="804300"/>
            </a:xfrm>
            <a:prstGeom prst="roundRect">
              <a:avLst>
                <a:gd name="adj" fmla="val 16667"/>
              </a:avLst>
            </a:prstGeom>
            <a:solidFill>
              <a:srgbClr val="C9DAF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Open Sans"/>
                  <a:ea typeface="Open Sans"/>
                  <a:cs typeface="Open Sans"/>
                  <a:sym typeface="Open Sans"/>
                </a:rPr>
                <a:t>FP2</a:t>
              </a:r>
              <a:endParaRPr>
                <a:latin typeface="Open Sans"/>
                <a:ea typeface="Open Sans"/>
                <a:cs typeface="Open Sans"/>
                <a:sym typeface="Open Sans"/>
              </a:endParaRPr>
            </a:p>
          </p:txBody>
        </p:sp>
        <p:cxnSp>
          <p:nvCxnSpPr>
            <p:cNvPr id="160" name="Google Shape;160;p11"/>
            <p:cNvCxnSpPr>
              <a:stCxn id="152" idx="6"/>
              <a:endCxn id="158" idx="1"/>
            </p:cNvCxnSpPr>
            <p:nvPr/>
          </p:nvCxnSpPr>
          <p:spPr>
            <a:xfrm>
              <a:off x="1778625" y="1498775"/>
              <a:ext cx="1663200" cy="539100"/>
            </a:xfrm>
            <a:prstGeom prst="straightConnector1">
              <a:avLst/>
            </a:prstGeom>
            <a:noFill/>
            <a:ln w="19050" cap="flat" cmpd="sng">
              <a:solidFill>
                <a:schemeClr val="dk2"/>
              </a:solidFill>
              <a:prstDash val="solid"/>
              <a:round/>
              <a:headEnd type="none" w="med" len="med"/>
              <a:tailEnd type="triangle" w="med" len="med"/>
            </a:ln>
          </p:spPr>
        </p:cxnSp>
        <p:cxnSp>
          <p:nvCxnSpPr>
            <p:cNvPr id="161" name="Google Shape;161;p11"/>
            <p:cNvCxnSpPr>
              <a:stCxn id="154" idx="6"/>
              <a:endCxn id="158" idx="1"/>
            </p:cNvCxnSpPr>
            <p:nvPr/>
          </p:nvCxnSpPr>
          <p:spPr>
            <a:xfrm>
              <a:off x="1778625" y="2037938"/>
              <a:ext cx="1663200" cy="0"/>
            </a:xfrm>
            <a:prstGeom prst="straightConnector1">
              <a:avLst/>
            </a:prstGeom>
            <a:noFill/>
            <a:ln w="19050" cap="flat" cmpd="sng">
              <a:solidFill>
                <a:schemeClr val="dk2"/>
              </a:solidFill>
              <a:prstDash val="solid"/>
              <a:round/>
              <a:headEnd type="none" w="med" len="med"/>
              <a:tailEnd type="triangle" w="med" len="med"/>
            </a:ln>
          </p:spPr>
        </p:cxnSp>
        <p:cxnSp>
          <p:nvCxnSpPr>
            <p:cNvPr id="162" name="Google Shape;162;p11"/>
            <p:cNvCxnSpPr>
              <a:stCxn id="155" idx="6"/>
              <a:endCxn id="158" idx="1"/>
            </p:cNvCxnSpPr>
            <p:nvPr/>
          </p:nvCxnSpPr>
          <p:spPr>
            <a:xfrm rot="10800000" flipH="1">
              <a:off x="1778625" y="2038001"/>
              <a:ext cx="1663200" cy="539100"/>
            </a:xfrm>
            <a:prstGeom prst="straightConnector1">
              <a:avLst/>
            </a:prstGeom>
            <a:noFill/>
            <a:ln w="19050" cap="flat" cmpd="sng">
              <a:solidFill>
                <a:schemeClr val="dk2"/>
              </a:solidFill>
              <a:prstDash val="solid"/>
              <a:round/>
              <a:headEnd type="none" w="med" len="med"/>
              <a:tailEnd type="triangle" w="med" len="med"/>
            </a:ln>
          </p:spPr>
        </p:cxnSp>
        <p:cxnSp>
          <p:nvCxnSpPr>
            <p:cNvPr id="163" name="Google Shape;163;p11"/>
            <p:cNvCxnSpPr>
              <a:stCxn id="156" idx="6"/>
              <a:endCxn id="159" idx="1"/>
            </p:cNvCxnSpPr>
            <p:nvPr/>
          </p:nvCxnSpPr>
          <p:spPr>
            <a:xfrm>
              <a:off x="1778625" y="3116263"/>
              <a:ext cx="1663200" cy="539100"/>
            </a:xfrm>
            <a:prstGeom prst="straightConnector1">
              <a:avLst/>
            </a:prstGeom>
            <a:noFill/>
            <a:ln w="19050" cap="flat" cmpd="sng">
              <a:solidFill>
                <a:schemeClr val="dk2"/>
              </a:solidFill>
              <a:prstDash val="dash"/>
              <a:round/>
              <a:headEnd type="none" w="med" len="med"/>
              <a:tailEnd type="triangle" w="med" len="med"/>
            </a:ln>
          </p:spPr>
        </p:cxnSp>
        <p:cxnSp>
          <p:nvCxnSpPr>
            <p:cNvPr id="164" name="Google Shape;164;p11"/>
            <p:cNvCxnSpPr>
              <a:stCxn id="153" idx="6"/>
              <a:endCxn id="159" idx="1"/>
            </p:cNvCxnSpPr>
            <p:nvPr/>
          </p:nvCxnSpPr>
          <p:spPr>
            <a:xfrm>
              <a:off x="1778625" y="3655426"/>
              <a:ext cx="1663200" cy="0"/>
            </a:xfrm>
            <a:prstGeom prst="straightConnector1">
              <a:avLst/>
            </a:prstGeom>
            <a:noFill/>
            <a:ln w="19050" cap="flat" cmpd="sng">
              <a:solidFill>
                <a:schemeClr val="dk2"/>
              </a:solidFill>
              <a:prstDash val="solid"/>
              <a:round/>
              <a:headEnd type="none" w="med" len="med"/>
              <a:tailEnd type="triangle" w="med" len="med"/>
            </a:ln>
          </p:spPr>
        </p:cxnSp>
        <p:cxnSp>
          <p:nvCxnSpPr>
            <p:cNvPr id="165" name="Google Shape;165;p11"/>
            <p:cNvCxnSpPr>
              <a:stCxn id="157" idx="6"/>
              <a:endCxn id="159" idx="1"/>
            </p:cNvCxnSpPr>
            <p:nvPr/>
          </p:nvCxnSpPr>
          <p:spPr>
            <a:xfrm rot="10800000" flipH="1">
              <a:off x="1778625" y="3655489"/>
              <a:ext cx="1663200" cy="539100"/>
            </a:xfrm>
            <a:prstGeom prst="straightConnector1">
              <a:avLst/>
            </a:prstGeom>
            <a:noFill/>
            <a:ln w="19050" cap="flat" cmpd="sng">
              <a:solidFill>
                <a:schemeClr val="dk2"/>
              </a:solidFill>
              <a:prstDash val="solid"/>
              <a:round/>
              <a:headEnd type="none" w="med" len="med"/>
              <a:tailEnd type="triangle" w="med" len="med"/>
            </a:ln>
          </p:spPr>
        </p:cxnSp>
        <p:sp>
          <p:nvSpPr>
            <p:cNvPr id="166" name="Google Shape;166;p11"/>
            <p:cNvSpPr/>
            <p:nvPr/>
          </p:nvSpPr>
          <p:spPr>
            <a:xfrm rot="-5400000">
              <a:off x="5477499" y="1588700"/>
              <a:ext cx="609300" cy="898500"/>
            </a:xfrm>
            <a:prstGeom prst="trapezoid">
              <a:avLst>
                <a:gd name="adj" fmla="val 25000"/>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rot="-5400000">
              <a:off x="5494449" y="3198072"/>
              <a:ext cx="575400" cy="914700"/>
            </a:xfrm>
            <a:prstGeom prst="trapezoid">
              <a:avLst>
                <a:gd name="adj" fmla="val 25000"/>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8" name="Google Shape;168;p11"/>
            <p:cNvCxnSpPr>
              <a:stCxn id="158" idx="3"/>
              <a:endCxn id="166" idx="0"/>
            </p:cNvCxnSpPr>
            <p:nvPr/>
          </p:nvCxnSpPr>
          <p:spPr>
            <a:xfrm>
              <a:off x="3898364" y="2037893"/>
              <a:ext cx="1434600" cy="0"/>
            </a:xfrm>
            <a:prstGeom prst="straightConnector1">
              <a:avLst/>
            </a:prstGeom>
            <a:noFill/>
            <a:ln w="19050" cap="flat" cmpd="sng">
              <a:solidFill>
                <a:schemeClr val="dk2"/>
              </a:solidFill>
              <a:prstDash val="solid"/>
              <a:round/>
              <a:headEnd type="none" w="med" len="med"/>
              <a:tailEnd type="triangle" w="med" len="med"/>
            </a:ln>
          </p:spPr>
        </p:cxnSp>
        <p:cxnSp>
          <p:nvCxnSpPr>
            <p:cNvPr id="169" name="Google Shape;169;p11"/>
            <p:cNvCxnSpPr>
              <a:stCxn id="159" idx="3"/>
              <a:endCxn id="167" idx="0"/>
            </p:cNvCxnSpPr>
            <p:nvPr/>
          </p:nvCxnSpPr>
          <p:spPr>
            <a:xfrm>
              <a:off x="3898364" y="3655382"/>
              <a:ext cx="1426500" cy="0"/>
            </a:xfrm>
            <a:prstGeom prst="straightConnector1">
              <a:avLst/>
            </a:prstGeom>
            <a:noFill/>
            <a:ln w="19050" cap="flat" cmpd="sng">
              <a:solidFill>
                <a:schemeClr val="dk2"/>
              </a:solidFill>
              <a:prstDash val="solid"/>
              <a:round/>
              <a:headEnd type="none" w="med" len="med"/>
              <a:tailEnd type="triangle" w="med" len="med"/>
            </a:ln>
          </p:spPr>
        </p:cxnSp>
        <p:cxnSp>
          <p:nvCxnSpPr>
            <p:cNvPr id="170" name="Google Shape;170;p11"/>
            <p:cNvCxnSpPr>
              <a:stCxn id="155" idx="6"/>
              <a:endCxn id="159" idx="1"/>
            </p:cNvCxnSpPr>
            <p:nvPr/>
          </p:nvCxnSpPr>
          <p:spPr>
            <a:xfrm>
              <a:off x="1778625" y="2577101"/>
              <a:ext cx="1663200" cy="1078200"/>
            </a:xfrm>
            <a:prstGeom prst="straightConnector1">
              <a:avLst/>
            </a:prstGeom>
            <a:noFill/>
            <a:ln w="19050" cap="flat" cmpd="sng">
              <a:solidFill>
                <a:schemeClr val="dk2"/>
              </a:solidFill>
              <a:prstDash val="dash"/>
              <a:round/>
              <a:headEnd type="none" w="med" len="med"/>
              <a:tailEnd type="triangle" w="med" len="med"/>
            </a:ln>
          </p:spPr>
        </p:cxnSp>
        <p:cxnSp>
          <p:nvCxnSpPr>
            <p:cNvPr id="171" name="Google Shape;171;p11"/>
            <p:cNvCxnSpPr>
              <a:stCxn id="156" idx="6"/>
              <a:endCxn id="158" idx="1"/>
            </p:cNvCxnSpPr>
            <p:nvPr/>
          </p:nvCxnSpPr>
          <p:spPr>
            <a:xfrm rot="10800000" flipH="1">
              <a:off x="1778625" y="2037763"/>
              <a:ext cx="1663200" cy="1078500"/>
            </a:xfrm>
            <a:prstGeom prst="straightConnector1">
              <a:avLst/>
            </a:prstGeom>
            <a:noFill/>
            <a:ln w="19050" cap="flat" cmpd="sng">
              <a:solidFill>
                <a:schemeClr val="dk2"/>
              </a:solidFill>
              <a:prstDash val="solid"/>
              <a:round/>
              <a:headEnd type="none" w="med" len="med"/>
              <a:tailEnd type="triangle" w="med" len="med"/>
            </a:ln>
          </p:spPr>
        </p:cxnSp>
        <p:sp>
          <p:nvSpPr>
            <p:cNvPr id="172" name="Google Shape;172;p11"/>
            <p:cNvSpPr txBox="1"/>
            <p:nvPr/>
          </p:nvSpPr>
          <p:spPr>
            <a:xfrm rot="1119482">
              <a:off x="1825336" y="1434723"/>
              <a:ext cx="1510695" cy="43288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Open Sans"/>
                  <a:ea typeface="Open Sans"/>
                  <a:cs typeface="Open Sans"/>
                  <a:sym typeface="Open Sans"/>
                </a:rPr>
                <a:t>steam &amp; water</a:t>
              </a:r>
              <a:endParaRPr>
                <a:latin typeface="Open Sans"/>
                <a:ea typeface="Open Sans"/>
                <a:cs typeface="Open Sans"/>
                <a:sym typeface="Open Sans"/>
              </a:endParaRPr>
            </a:p>
          </p:txBody>
        </p:sp>
        <p:sp>
          <p:nvSpPr>
            <p:cNvPr id="173" name="Google Shape;173;p11"/>
            <p:cNvSpPr txBox="1"/>
            <p:nvPr/>
          </p:nvSpPr>
          <p:spPr>
            <a:xfrm>
              <a:off x="5523700" y="1733450"/>
              <a:ext cx="821700" cy="27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Open Sans"/>
                  <a:ea typeface="Open Sans"/>
                  <a:cs typeface="Open Sans"/>
                  <a:sym typeface="Open Sans"/>
                </a:rPr>
                <a:t>Power Plant 1</a:t>
              </a:r>
              <a:endParaRPr>
                <a:latin typeface="Open Sans"/>
                <a:ea typeface="Open Sans"/>
                <a:cs typeface="Open Sans"/>
                <a:sym typeface="Open Sans"/>
              </a:endParaRPr>
            </a:p>
          </p:txBody>
        </p:sp>
        <p:sp>
          <p:nvSpPr>
            <p:cNvPr id="174" name="Google Shape;174;p11"/>
            <p:cNvSpPr txBox="1"/>
            <p:nvPr/>
          </p:nvSpPr>
          <p:spPr>
            <a:xfrm>
              <a:off x="5489000" y="3365725"/>
              <a:ext cx="821700" cy="27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Open Sans"/>
                  <a:ea typeface="Open Sans"/>
                  <a:cs typeface="Open Sans"/>
                  <a:sym typeface="Open Sans"/>
                </a:rPr>
                <a:t>Power Plant 2</a:t>
              </a:r>
              <a:endParaRPr>
                <a:latin typeface="Open Sans"/>
                <a:ea typeface="Open Sans"/>
                <a:cs typeface="Open Sans"/>
                <a:sym typeface="Open Sans"/>
              </a:endParaRPr>
            </a:p>
          </p:txBody>
        </p:sp>
        <p:sp>
          <p:nvSpPr>
            <p:cNvPr id="175" name="Google Shape;175;p11"/>
            <p:cNvSpPr txBox="1"/>
            <p:nvPr/>
          </p:nvSpPr>
          <p:spPr>
            <a:xfrm rot="-683">
              <a:off x="3813998" y="1730452"/>
              <a:ext cx="1510800" cy="43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Open Sans"/>
                  <a:ea typeface="Open Sans"/>
                  <a:cs typeface="Open Sans"/>
                  <a:sym typeface="Open Sans"/>
                </a:rPr>
                <a:t>steam</a:t>
              </a:r>
              <a:endParaRPr>
                <a:latin typeface="Open Sans"/>
                <a:ea typeface="Open Sans"/>
                <a:cs typeface="Open Sans"/>
                <a:sym typeface="Open Sans"/>
              </a:endParaRPr>
            </a:p>
          </p:txBody>
        </p:sp>
        <p:cxnSp>
          <p:nvCxnSpPr>
            <p:cNvPr id="176" name="Google Shape;176;p11"/>
            <p:cNvCxnSpPr>
              <a:stCxn id="158" idx="2"/>
              <a:endCxn id="177" idx="0"/>
            </p:cNvCxnSpPr>
            <p:nvPr/>
          </p:nvCxnSpPr>
          <p:spPr>
            <a:xfrm rot="-5400000" flipH="1">
              <a:off x="4821914" y="1288193"/>
              <a:ext cx="371700" cy="2675400"/>
            </a:xfrm>
            <a:prstGeom prst="bentConnector2">
              <a:avLst/>
            </a:prstGeom>
            <a:noFill/>
            <a:ln w="19050" cap="flat" cmpd="sng">
              <a:solidFill>
                <a:schemeClr val="dk2"/>
              </a:solidFill>
              <a:prstDash val="solid"/>
              <a:round/>
              <a:headEnd type="none" w="med" len="med"/>
              <a:tailEnd type="triangle" w="med" len="med"/>
            </a:ln>
          </p:spPr>
        </p:cxnSp>
        <p:sp>
          <p:nvSpPr>
            <p:cNvPr id="178" name="Google Shape;178;p11"/>
            <p:cNvSpPr/>
            <p:nvPr/>
          </p:nvSpPr>
          <p:spPr>
            <a:xfrm rot="-5400000">
              <a:off x="6530650" y="4077900"/>
              <a:ext cx="528000" cy="456600"/>
            </a:xfrm>
            <a:prstGeom prst="triangle">
              <a:avLst>
                <a:gd name="adj" fmla="val 50000"/>
              </a:avLst>
            </a:prstGeom>
            <a:solidFill>
              <a:srgbClr val="B6D7A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Open Sans"/>
                <a:ea typeface="Open Sans"/>
                <a:cs typeface="Open Sans"/>
                <a:sym typeface="Open Sans"/>
              </a:endParaRPr>
            </a:p>
          </p:txBody>
        </p:sp>
        <p:grpSp>
          <p:nvGrpSpPr>
            <p:cNvPr id="179" name="Google Shape;179;p11"/>
            <p:cNvGrpSpPr/>
            <p:nvPr/>
          </p:nvGrpSpPr>
          <p:grpSpPr>
            <a:xfrm>
              <a:off x="6345399" y="2506975"/>
              <a:ext cx="1012501" cy="609300"/>
              <a:chOff x="8034774" y="2506975"/>
              <a:chExt cx="1012501" cy="609300"/>
            </a:xfrm>
          </p:grpSpPr>
          <p:sp>
            <p:nvSpPr>
              <p:cNvPr id="177" name="Google Shape;177;p11"/>
              <p:cNvSpPr/>
              <p:nvPr/>
            </p:nvSpPr>
            <p:spPr>
              <a:xfrm rot="-5400000">
                <a:off x="8179374" y="2362375"/>
                <a:ext cx="609300" cy="898500"/>
              </a:xfrm>
              <a:prstGeom prst="trapezoid">
                <a:avLst>
                  <a:gd name="adj" fmla="val 25000"/>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txBox="1"/>
              <p:nvPr/>
            </p:nvSpPr>
            <p:spPr>
              <a:xfrm>
                <a:off x="8225575" y="2518125"/>
                <a:ext cx="821700" cy="27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Open Sans"/>
                    <a:ea typeface="Open Sans"/>
                    <a:cs typeface="Open Sans"/>
                    <a:sym typeface="Open Sans"/>
                  </a:rPr>
                  <a:t>Binary Plant</a:t>
                </a:r>
                <a:endParaRPr>
                  <a:latin typeface="Open Sans"/>
                  <a:ea typeface="Open Sans"/>
                  <a:cs typeface="Open Sans"/>
                  <a:sym typeface="Open Sans"/>
                </a:endParaRPr>
              </a:p>
            </p:txBody>
          </p:sp>
        </p:grpSp>
        <p:cxnSp>
          <p:nvCxnSpPr>
            <p:cNvPr id="181" name="Google Shape;181;p11"/>
            <p:cNvCxnSpPr>
              <a:stCxn id="159" idx="2"/>
              <a:endCxn id="178" idx="0"/>
            </p:cNvCxnSpPr>
            <p:nvPr/>
          </p:nvCxnSpPr>
          <p:spPr>
            <a:xfrm rot="-5400000" flipH="1">
              <a:off x="4993814" y="2733782"/>
              <a:ext cx="248700" cy="2896200"/>
            </a:xfrm>
            <a:prstGeom prst="bentConnector2">
              <a:avLst/>
            </a:prstGeom>
            <a:noFill/>
            <a:ln w="19050" cap="flat" cmpd="sng">
              <a:solidFill>
                <a:schemeClr val="dk2"/>
              </a:solidFill>
              <a:prstDash val="solid"/>
              <a:round/>
              <a:headEnd type="none" w="med" len="med"/>
              <a:tailEnd type="triangle" w="med" len="med"/>
            </a:ln>
          </p:spPr>
        </p:cxnSp>
        <p:sp>
          <p:nvSpPr>
            <p:cNvPr id="182" name="Google Shape;182;p11"/>
            <p:cNvSpPr txBox="1"/>
            <p:nvPr/>
          </p:nvSpPr>
          <p:spPr>
            <a:xfrm rot="-683">
              <a:off x="3856223" y="2505315"/>
              <a:ext cx="1510800" cy="43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Open Sans"/>
                  <a:ea typeface="Open Sans"/>
                  <a:cs typeface="Open Sans"/>
                  <a:sym typeface="Open Sans"/>
                </a:rPr>
                <a:t>water</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sp>
          <p:nvSpPr>
            <p:cNvPr id="183" name="Google Shape;183;p11"/>
            <p:cNvSpPr txBox="1"/>
            <p:nvPr/>
          </p:nvSpPr>
          <p:spPr>
            <a:xfrm rot="-683">
              <a:off x="4277073" y="3983390"/>
              <a:ext cx="1510800" cy="43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Open Sans"/>
                  <a:ea typeface="Open Sans"/>
                  <a:cs typeface="Open Sans"/>
                  <a:sym typeface="Open Sans"/>
                </a:rPr>
                <a:t>water</a:t>
              </a:r>
              <a:endParaRPr>
                <a:latin typeface="Open Sans"/>
                <a:ea typeface="Open Sans"/>
                <a:cs typeface="Open Sans"/>
                <a:sym typeface="Open Sans"/>
              </a:endParaRPr>
            </a:p>
          </p:txBody>
        </p:sp>
        <p:sp>
          <p:nvSpPr>
            <p:cNvPr id="184" name="Google Shape;184;p11"/>
            <p:cNvSpPr txBox="1"/>
            <p:nvPr/>
          </p:nvSpPr>
          <p:spPr>
            <a:xfrm>
              <a:off x="7243900" y="4042200"/>
              <a:ext cx="1218900" cy="57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Open Sans"/>
                  <a:ea typeface="Open Sans"/>
                  <a:cs typeface="Open Sans"/>
                  <a:sym typeface="Open Sans"/>
                </a:rPr>
                <a:t>reinjection, prawn farm, etc</a:t>
              </a:r>
              <a:endParaRPr>
                <a:latin typeface="Open Sans"/>
                <a:ea typeface="Open Sans"/>
                <a:cs typeface="Open Sans"/>
                <a:sym typeface="Open Sans"/>
              </a:endParaRPr>
            </a:p>
          </p:txBody>
        </p:sp>
        <p:sp>
          <p:nvSpPr>
            <p:cNvPr id="185" name="Google Shape;185;p11"/>
            <p:cNvSpPr txBox="1"/>
            <p:nvPr/>
          </p:nvSpPr>
          <p:spPr>
            <a:xfrm rot="-683">
              <a:off x="3813998" y="3330652"/>
              <a:ext cx="1510800" cy="43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Open Sans"/>
                  <a:ea typeface="Open Sans"/>
                  <a:cs typeface="Open Sans"/>
                  <a:sym typeface="Open Sans"/>
                </a:rPr>
                <a:t>steam</a:t>
              </a:r>
              <a:endParaRPr>
                <a:latin typeface="Open Sans"/>
                <a:ea typeface="Open Sans"/>
                <a:cs typeface="Open Sans"/>
                <a:sym typeface="Open Sans"/>
              </a:endParaRPr>
            </a:p>
          </p:txBody>
        </p:sp>
      </p:grpSp>
      <p:cxnSp>
        <p:nvCxnSpPr>
          <p:cNvPr id="186" name="Google Shape;186;p11"/>
          <p:cNvCxnSpPr>
            <a:stCxn id="177" idx="1"/>
            <a:endCxn id="178" idx="5"/>
          </p:cNvCxnSpPr>
          <p:nvPr/>
        </p:nvCxnSpPr>
        <p:spPr>
          <a:xfrm>
            <a:off x="6169436" y="3027138"/>
            <a:ext cx="0" cy="1134000"/>
          </a:xfrm>
          <a:prstGeom prst="straightConnector1">
            <a:avLst/>
          </a:prstGeom>
          <a:noFill/>
          <a:ln w="19050" cap="flat" cmpd="sng">
            <a:solidFill>
              <a:schemeClr val="dk2"/>
            </a:solidFill>
            <a:prstDash val="solid"/>
            <a:round/>
            <a:headEnd type="none" w="med" len="med"/>
            <a:tailEnd type="triangle" w="med" len="med"/>
          </a:ln>
        </p:spPr>
      </p:cxnSp>
      <p:sp>
        <p:nvSpPr>
          <p:cNvPr id="187" name="Google Shape;187;p11"/>
          <p:cNvSpPr/>
          <p:nvPr/>
        </p:nvSpPr>
        <p:spPr>
          <a:xfrm>
            <a:off x="8043311" y="1614175"/>
            <a:ext cx="144000" cy="144000"/>
          </a:xfrm>
          <a:prstGeom prst="ellipse">
            <a:avLst/>
          </a:prstGeom>
          <a:solidFill>
            <a:srgbClr val="4B92D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entury Gothic"/>
              <a:ea typeface="Century Gothic"/>
              <a:cs typeface="Century Gothic"/>
              <a:sym typeface="Century Gothic"/>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48"/>
          <p:cNvSpPr txBox="1">
            <a:spLocks noGrp="1"/>
          </p:cNvSpPr>
          <p:nvPr>
            <p:ph type="title"/>
          </p:nvPr>
        </p:nvSpPr>
        <p:spPr>
          <a:xfrm>
            <a:off x="628650" y="274638"/>
            <a:ext cx="7886700" cy="9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Simulation Results</a:t>
            </a:r>
            <a:endParaRPr/>
          </a:p>
        </p:txBody>
      </p:sp>
      <p:sp>
        <p:nvSpPr>
          <p:cNvPr id="694" name="Google Shape;694;p48"/>
          <p:cNvSpPr txBox="1">
            <a:spLocks noGrp="1"/>
          </p:cNvSpPr>
          <p:nvPr>
            <p:ph type="sldNum" idx="12"/>
          </p:nvPr>
        </p:nvSpPr>
        <p:spPr>
          <a:xfrm>
            <a:off x="7086600" y="4743450"/>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40</a:t>
            </a:fld>
            <a:endParaRPr/>
          </a:p>
        </p:txBody>
      </p:sp>
      <p:sp>
        <p:nvSpPr>
          <p:cNvPr id="695" name="Google Shape;695;p48"/>
          <p:cNvSpPr/>
          <p:nvPr/>
        </p:nvSpPr>
        <p:spPr>
          <a:xfrm>
            <a:off x="5252533" y="4749800"/>
            <a:ext cx="144000" cy="144000"/>
          </a:xfrm>
          <a:prstGeom prst="ellipse">
            <a:avLst/>
          </a:prstGeom>
          <a:solidFill>
            <a:srgbClr val="4B92D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entury Gothic"/>
              <a:ea typeface="Century Gothic"/>
              <a:cs typeface="Century Gothic"/>
              <a:sym typeface="Century Gothic"/>
            </a:endParaRPr>
          </a:p>
        </p:txBody>
      </p:sp>
      <p:pic>
        <p:nvPicPr>
          <p:cNvPr id="696" name="Google Shape;696;p48"/>
          <p:cNvPicPr preferRelativeResize="0"/>
          <p:nvPr/>
        </p:nvPicPr>
        <p:blipFill>
          <a:blip r:embed="rId3">
            <a:alphaModFix/>
          </a:blip>
          <a:stretch>
            <a:fillRect/>
          </a:stretch>
        </p:blipFill>
        <p:spPr>
          <a:xfrm>
            <a:off x="881875" y="1268550"/>
            <a:ext cx="6396149" cy="3595924"/>
          </a:xfrm>
          <a:prstGeom prst="rect">
            <a:avLst/>
          </a:prstGeom>
          <a:noFill/>
          <a:ln>
            <a:noFill/>
          </a:ln>
        </p:spPr>
      </p:pic>
      <p:sp>
        <p:nvSpPr>
          <p:cNvPr id="697" name="Google Shape;697;p48"/>
          <p:cNvSpPr/>
          <p:nvPr/>
        </p:nvSpPr>
        <p:spPr>
          <a:xfrm>
            <a:off x="8043302" y="3323775"/>
            <a:ext cx="144000" cy="144000"/>
          </a:xfrm>
          <a:prstGeom prst="ellipse">
            <a:avLst/>
          </a:prstGeom>
          <a:solidFill>
            <a:srgbClr val="4B92D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entury Gothic"/>
              <a:ea typeface="Century Gothic"/>
              <a:cs typeface="Century Gothic"/>
              <a:sym typeface="Century Gothic"/>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49"/>
          <p:cNvSpPr txBox="1">
            <a:spLocks noGrp="1"/>
          </p:cNvSpPr>
          <p:nvPr>
            <p:ph type="title"/>
          </p:nvPr>
        </p:nvSpPr>
        <p:spPr>
          <a:xfrm>
            <a:off x="628650" y="274638"/>
            <a:ext cx="7886700" cy="9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Simulation Results</a:t>
            </a:r>
            <a:endParaRPr/>
          </a:p>
        </p:txBody>
      </p:sp>
      <p:sp>
        <p:nvSpPr>
          <p:cNvPr id="704" name="Google Shape;704;p49"/>
          <p:cNvSpPr txBox="1">
            <a:spLocks noGrp="1"/>
          </p:cNvSpPr>
          <p:nvPr>
            <p:ph type="sldNum" idx="12"/>
          </p:nvPr>
        </p:nvSpPr>
        <p:spPr>
          <a:xfrm>
            <a:off x="7086600" y="4743450"/>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41</a:t>
            </a:fld>
            <a:endParaRPr/>
          </a:p>
        </p:txBody>
      </p:sp>
      <p:pic>
        <p:nvPicPr>
          <p:cNvPr id="705" name="Google Shape;705;p49"/>
          <p:cNvPicPr preferRelativeResize="0"/>
          <p:nvPr/>
        </p:nvPicPr>
        <p:blipFill>
          <a:blip r:embed="rId3">
            <a:alphaModFix/>
          </a:blip>
          <a:stretch>
            <a:fillRect/>
          </a:stretch>
        </p:blipFill>
        <p:spPr>
          <a:xfrm>
            <a:off x="1088150" y="1173301"/>
            <a:ext cx="5959526" cy="3970200"/>
          </a:xfrm>
          <a:prstGeom prst="rect">
            <a:avLst/>
          </a:prstGeom>
          <a:noFill/>
          <a:ln>
            <a:noFill/>
          </a:ln>
        </p:spPr>
      </p:pic>
      <p:sp>
        <p:nvSpPr>
          <p:cNvPr id="5" name="Google Shape;765;p51">
            <a:extLst>
              <a:ext uri="{FF2B5EF4-FFF2-40B4-BE49-F238E27FC236}">
                <a16:creationId xmlns:a16="http://schemas.microsoft.com/office/drawing/2014/main" xmlns="" id="{5DB99D88-6750-4F49-B9A3-61D217003AAA}"/>
              </a:ext>
            </a:extLst>
          </p:cNvPr>
          <p:cNvSpPr/>
          <p:nvPr/>
        </p:nvSpPr>
        <p:spPr>
          <a:xfrm>
            <a:off x="8043302" y="3900775"/>
            <a:ext cx="144000" cy="144000"/>
          </a:xfrm>
          <a:prstGeom prst="ellipse">
            <a:avLst/>
          </a:prstGeom>
          <a:solidFill>
            <a:srgbClr val="4B92D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entury Gothic"/>
              <a:ea typeface="Century Gothic"/>
              <a:cs typeface="Century Gothic"/>
              <a:sym typeface="Century Gothic"/>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50"/>
          <p:cNvSpPr txBox="1">
            <a:spLocks noGrp="1"/>
          </p:cNvSpPr>
          <p:nvPr>
            <p:ph type="title"/>
          </p:nvPr>
        </p:nvSpPr>
        <p:spPr>
          <a:xfrm>
            <a:off x="628650" y="274638"/>
            <a:ext cx="7886700" cy="9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Future Work</a:t>
            </a:r>
            <a:endParaRPr/>
          </a:p>
        </p:txBody>
      </p:sp>
      <p:sp>
        <p:nvSpPr>
          <p:cNvPr id="712" name="Google Shape;712;p50"/>
          <p:cNvSpPr txBox="1">
            <a:spLocks noGrp="1"/>
          </p:cNvSpPr>
          <p:nvPr>
            <p:ph type="sldNum" idx="12"/>
          </p:nvPr>
        </p:nvSpPr>
        <p:spPr>
          <a:xfrm>
            <a:off x="7086600" y="4743450"/>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42</a:t>
            </a:fld>
            <a:endParaRPr/>
          </a:p>
        </p:txBody>
      </p:sp>
      <p:sp>
        <p:nvSpPr>
          <p:cNvPr id="713" name="Google Shape;713;p50"/>
          <p:cNvSpPr txBox="1">
            <a:spLocks noGrp="1"/>
          </p:cNvSpPr>
          <p:nvPr>
            <p:ph type="body" idx="1"/>
          </p:nvPr>
        </p:nvSpPr>
        <p:spPr>
          <a:xfrm>
            <a:off x="628650" y="1164775"/>
            <a:ext cx="7132500" cy="3375600"/>
          </a:xfrm>
          <a:prstGeom prst="rect">
            <a:avLst/>
          </a:prstGeom>
        </p:spPr>
        <p:txBody>
          <a:bodyPr spcFirstLastPara="1" wrap="square" lIns="91425" tIns="91425" rIns="91425" bIns="91425" anchor="t" anchorCtr="0">
            <a:noAutofit/>
          </a:bodyPr>
          <a:lstStyle/>
          <a:p>
            <a:pPr marL="0" lvl="0" indent="0" algn="l" rtl="0">
              <a:spcBef>
                <a:spcPts val="712"/>
              </a:spcBef>
              <a:spcAft>
                <a:spcPts val="0"/>
              </a:spcAft>
              <a:buNone/>
            </a:pPr>
            <a:r>
              <a:rPr lang="en-US"/>
              <a:t>Integrate more data</a:t>
            </a:r>
            <a:endParaRPr/>
          </a:p>
        </p:txBody>
      </p:sp>
      <p:pic>
        <p:nvPicPr>
          <p:cNvPr id="714" name="Google Shape;714;p50"/>
          <p:cNvPicPr preferRelativeResize="0"/>
          <p:nvPr/>
        </p:nvPicPr>
        <p:blipFill>
          <a:blip r:embed="rId3">
            <a:alphaModFix/>
          </a:blip>
          <a:stretch>
            <a:fillRect/>
          </a:stretch>
        </p:blipFill>
        <p:spPr>
          <a:xfrm>
            <a:off x="628650" y="2914650"/>
            <a:ext cx="1828800" cy="1828800"/>
          </a:xfrm>
          <a:prstGeom prst="ellipse">
            <a:avLst/>
          </a:prstGeom>
          <a:noFill/>
          <a:ln w="38100" cap="flat" cmpd="sng">
            <a:solidFill>
              <a:srgbClr val="F6B26B"/>
            </a:solidFill>
            <a:prstDash val="solid"/>
            <a:round/>
            <a:headEnd type="none" w="sm" len="sm"/>
            <a:tailEnd type="none" w="sm" len="sm"/>
          </a:ln>
        </p:spPr>
      </p:pic>
      <p:pic>
        <p:nvPicPr>
          <p:cNvPr id="715" name="Google Shape;715;p50"/>
          <p:cNvPicPr preferRelativeResize="0"/>
          <p:nvPr/>
        </p:nvPicPr>
        <p:blipFill>
          <a:blip r:embed="rId4">
            <a:alphaModFix/>
          </a:blip>
          <a:stretch>
            <a:fillRect/>
          </a:stretch>
        </p:blipFill>
        <p:spPr>
          <a:xfrm>
            <a:off x="3148000" y="2914638"/>
            <a:ext cx="1828800" cy="1828800"/>
          </a:xfrm>
          <a:prstGeom prst="roundRect">
            <a:avLst>
              <a:gd name="adj" fmla="val 16667"/>
            </a:avLst>
          </a:prstGeom>
          <a:noFill/>
          <a:ln w="38100" cap="flat" cmpd="sng">
            <a:solidFill>
              <a:srgbClr val="4B92DB"/>
            </a:solidFill>
            <a:prstDash val="solid"/>
            <a:round/>
            <a:headEnd type="none" w="sm" len="sm"/>
            <a:tailEnd type="none" w="sm" len="sm"/>
          </a:ln>
        </p:spPr>
      </p:pic>
      <p:pic>
        <p:nvPicPr>
          <p:cNvPr id="716" name="Google Shape;716;p50"/>
          <p:cNvPicPr preferRelativeResize="0"/>
          <p:nvPr/>
        </p:nvPicPr>
        <p:blipFill>
          <a:blip r:embed="rId5">
            <a:alphaModFix/>
          </a:blip>
          <a:stretch>
            <a:fillRect/>
          </a:stretch>
        </p:blipFill>
        <p:spPr>
          <a:xfrm rot="-5400000">
            <a:off x="5667350" y="2914650"/>
            <a:ext cx="1828800" cy="1828800"/>
          </a:xfrm>
          <a:prstGeom prst="trapezoid">
            <a:avLst>
              <a:gd name="adj" fmla="val 25000"/>
            </a:avLst>
          </a:prstGeom>
          <a:noFill/>
          <a:ln w="38100" cap="flat" cmpd="sng">
            <a:solidFill>
              <a:srgbClr val="8E7CC3"/>
            </a:solidFill>
            <a:prstDash val="solid"/>
            <a:round/>
            <a:headEnd type="none" w="sm" len="sm"/>
            <a:tailEnd type="none" w="sm" len="sm"/>
          </a:ln>
        </p:spPr>
      </p:pic>
      <p:cxnSp>
        <p:nvCxnSpPr>
          <p:cNvPr id="717" name="Google Shape;717;p50"/>
          <p:cNvCxnSpPr>
            <a:stCxn id="714" idx="6"/>
            <a:endCxn id="715" idx="1"/>
          </p:cNvCxnSpPr>
          <p:nvPr/>
        </p:nvCxnSpPr>
        <p:spPr>
          <a:xfrm>
            <a:off x="2457450" y="3829050"/>
            <a:ext cx="690600" cy="0"/>
          </a:xfrm>
          <a:prstGeom prst="straightConnector1">
            <a:avLst/>
          </a:prstGeom>
          <a:noFill/>
          <a:ln w="38100" cap="flat" cmpd="sng">
            <a:solidFill>
              <a:srgbClr val="666666"/>
            </a:solidFill>
            <a:prstDash val="solid"/>
            <a:round/>
            <a:headEnd type="none" w="med" len="med"/>
            <a:tailEnd type="triangle" w="med" len="med"/>
          </a:ln>
        </p:spPr>
      </p:cxnSp>
      <p:cxnSp>
        <p:nvCxnSpPr>
          <p:cNvPr id="718" name="Google Shape;718;p50"/>
          <p:cNvCxnSpPr>
            <a:stCxn id="715" idx="3"/>
            <a:endCxn id="716" idx="0"/>
          </p:cNvCxnSpPr>
          <p:nvPr/>
        </p:nvCxnSpPr>
        <p:spPr>
          <a:xfrm>
            <a:off x="4976800" y="3829038"/>
            <a:ext cx="690600" cy="0"/>
          </a:xfrm>
          <a:prstGeom prst="straightConnector1">
            <a:avLst/>
          </a:prstGeom>
          <a:noFill/>
          <a:ln w="38100" cap="flat" cmpd="sng">
            <a:solidFill>
              <a:srgbClr val="666666"/>
            </a:solidFill>
            <a:prstDash val="solid"/>
            <a:round/>
            <a:headEnd type="none" w="med" len="med"/>
            <a:tailEnd type="triangle" w="med" len="med"/>
          </a:ln>
        </p:spPr>
      </p:cxnSp>
      <p:sp>
        <p:nvSpPr>
          <p:cNvPr id="719" name="Google Shape;719;p50"/>
          <p:cNvSpPr/>
          <p:nvPr/>
        </p:nvSpPr>
        <p:spPr>
          <a:xfrm>
            <a:off x="1904552" y="2494550"/>
            <a:ext cx="552916" cy="487064"/>
          </a:xfrm>
          <a:custGeom>
            <a:avLst/>
            <a:gdLst/>
            <a:ahLst/>
            <a:cxnLst/>
            <a:rect l="l" t="t" r="r" b="b"/>
            <a:pathLst>
              <a:path w="31159" h="33736" extrusionOk="0">
                <a:moveTo>
                  <a:pt x="1267" y="33736"/>
                </a:moveTo>
                <a:cubicBezTo>
                  <a:pt x="-596" y="30009"/>
                  <a:pt x="-559" y="23245"/>
                  <a:pt x="3168" y="21382"/>
                </a:cubicBezTo>
                <a:cubicBezTo>
                  <a:pt x="7596" y="19169"/>
                  <a:pt x="14032" y="22573"/>
                  <a:pt x="17898" y="19481"/>
                </a:cubicBezTo>
                <a:cubicBezTo>
                  <a:pt x="20794" y="17166"/>
                  <a:pt x="12040" y="12113"/>
                  <a:pt x="14097" y="9028"/>
                </a:cubicBezTo>
                <a:cubicBezTo>
                  <a:pt x="17295" y="4231"/>
                  <a:pt x="26115" y="7736"/>
                  <a:pt x="30727" y="4276"/>
                </a:cubicBezTo>
                <a:cubicBezTo>
                  <a:pt x="32031" y="3298"/>
                  <a:pt x="29809" y="729"/>
                  <a:pt x="28351" y="0"/>
                </a:cubicBezTo>
              </a:path>
            </a:pathLst>
          </a:custGeom>
          <a:noFill/>
          <a:ln w="9525" cap="flat" cmpd="sng">
            <a:solidFill>
              <a:schemeClr val="dk2"/>
            </a:solidFill>
            <a:prstDash val="solid"/>
            <a:round/>
            <a:headEnd type="none" w="med" len="med"/>
            <a:tailEnd type="stealth" w="med" len="med"/>
          </a:ln>
        </p:spPr>
      </p:sp>
      <p:sp>
        <p:nvSpPr>
          <p:cNvPr id="720" name="Google Shape;720;p50"/>
          <p:cNvSpPr/>
          <p:nvPr/>
        </p:nvSpPr>
        <p:spPr>
          <a:xfrm>
            <a:off x="3973253" y="2328225"/>
            <a:ext cx="160550" cy="582075"/>
          </a:xfrm>
          <a:custGeom>
            <a:avLst/>
            <a:gdLst/>
            <a:ahLst/>
            <a:cxnLst/>
            <a:rect l="l" t="t" r="r" b="b"/>
            <a:pathLst>
              <a:path w="6422" h="23283" extrusionOk="0">
                <a:moveTo>
                  <a:pt x="4522" y="23283"/>
                </a:moveTo>
                <a:cubicBezTo>
                  <a:pt x="2940" y="21174"/>
                  <a:pt x="-735" y="19078"/>
                  <a:pt x="245" y="16631"/>
                </a:cubicBezTo>
                <a:cubicBezTo>
                  <a:pt x="1505" y="13484"/>
                  <a:pt x="6422" y="11943"/>
                  <a:pt x="6422" y="8553"/>
                </a:cubicBezTo>
                <a:cubicBezTo>
                  <a:pt x="6422" y="6969"/>
                  <a:pt x="3741" y="6822"/>
                  <a:pt x="2621" y="5702"/>
                </a:cubicBezTo>
                <a:cubicBezTo>
                  <a:pt x="1277" y="4358"/>
                  <a:pt x="1772" y="1700"/>
                  <a:pt x="2621" y="0"/>
                </a:cubicBezTo>
              </a:path>
            </a:pathLst>
          </a:custGeom>
          <a:noFill/>
          <a:ln w="9525" cap="flat" cmpd="sng">
            <a:solidFill>
              <a:schemeClr val="dk2"/>
            </a:solidFill>
            <a:prstDash val="solid"/>
            <a:round/>
            <a:headEnd type="none" w="med" len="med"/>
            <a:tailEnd type="stealth" w="med" len="med"/>
          </a:ln>
        </p:spPr>
      </p:sp>
      <p:sp>
        <p:nvSpPr>
          <p:cNvPr id="721" name="Google Shape;721;p50"/>
          <p:cNvSpPr/>
          <p:nvPr/>
        </p:nvSpPr>
        <p:spPr>
          <a:xfrm>
            <a:off x="6165075" y="2506425"/>
            <a:ext cx="451400" cy="629575"/>
          </a:xfrm>
          <a:custGeom>
            <a:avLst/>
            <a:gdLst/>
            <a:ahLst/>
            <a:cxnLst/>
            <a:rect l="l" t="t" r="r" b="b"/>
            <a:pathLst>
              <a:path w="18056" h="25183" extrusionOk="0">
                <a:moveTo>
                  <a:pt x="18056" y="25183"/>
                </a:moveTo>
                <a:cubicBezTo>
                  <a:pt x="14345" y="23944"/>
                  <a:pt x="9297" y="24161"/>
                  <a:pt x="7127" y="20906"/>
                </a:cubicBezTo>
                <a:cubicBezTo>
                  <a:pt x="4237" y="16571"/>
                  <a:pt x="16689" y="9067"/>
                  <a:pt x="12354" y="6177"/>
                </a:cubicBezTo>
                <a:cubicBezTo>
                  <a:pt x="8523" y="3623"/>
                  <a:pt x="0" y="4604"/>
                  <a:pt x="0" y="0"/>
                </a:cubicBezTo>
              </a:path>
            </a:pathLst>
          </a:custGeom>
          <a:noFill/>
          <a:ln w="9525" cap="flat" cmpd="sng">
            <a:solidFill>
              <a:schemeClr val="dk2"/>
            </a:solidFill>
            <a:prstDash val="solid"/>
            <a:round/>
            <a:headEnd type="none" w="med" len="med"/>
            <a:tailEnd type="stealth" w="med" len="med"/>
          </a:ln>
        </p:spPr>
      </p:sp>
      <p:pic>
        <p:nvPicPr>
          <p:cNvPr id="722" name="Google Shape;722;p50"/>
          <p:cNvPicPr preferRelativeResize="0"/>
          <p:nvPr/>
        </p:nvPicPr>
        <p:blipFill>
          <a:blip r:embed="rId6">
            <a:alphaModFix/>
          </a:blip>
          <a:stretch>
            <a:fillRect/>
          </a:stretch>
        </p:blipFill>
        <p:spPr>
          <a:xfrm>
            <a:off x="1982106" y="2115887"/>
            <a:ext cx="759263" cy="290163"/>
          </a:xfrm>
          <a:prstGeom prst="rect">
            <a:avLst/>
          </a:prstGeom>
          <a:noFill/>
          <a:ln>
            <a:noFill/>
          </a:ln>
        </p:spPr>
      </p:pic>
      <p:pic>
        <p:nvPicPr>
          <p:cNvPr id="723" name="Google Shape;723;p50"/>
          <p:cNvPicPr preferRelativeResize="0"/>
          <p:nvPr/>
        </p:nvPicPr>
        <p:blipFill>
          <a:blip r:embed="rId7">
            <a:alphaModFix/>
          </a:blip>
          <a:stretch>
            <a:fillRect/>
          </a:stretch>
        </p:blipFill>
        <p:spPr>
          <a:xfrm>
            <a:off x="3281374" y="1964525"/>
            <a:ext cx="1562050" cy="333687"/>
          </a:xfrm>
          <a:prstGeom prst="rect">
            <a:avLst/>
          </a:prstGeom>
          <a:noFill/>
          <a:ln>
            <a:noFill/>
          </a:ln>
        </p:spPr>
      </p:pic>
      <p:pic>
        <p:nvPicPr>
          <p:cNvPr id="724" name="Google Shape;724;p50"/>
          <p:cNvPicPr preferRelativeResize="0"/>
          <p:nvPr/>
        </p:nvPicPr>
        <p:blipFill>
          <a:blip r:embed="rId8">
            <a:alphaModFix/>
          </a:blip>
          <a:stretch>
            <a:fillRect/>
          </a:stretch>
        </p:blipFill>
        <p:spPr>
          <a:xfrm>
            <a:off x="5435331" y="2091693"/>
            <a:ext cx="1431476" cy="338523"/>
          </a:xfrm>
          <a:prstGeom prst="rect">
            <a:avLst/>
          </a:prstGeom>
          <a:noFill/>
          <a:ln>
            <a:noFill/>
          </a:ln>
        </p:spPr>
      </p:pic>
      <p:sp>
        <p:nvSpPr>
          <p:cNvPr id="16" name="Google Shape;765;p51">
            <a:extLst>
              <a:ext uri="{FF2B5EF4-FFF2-40B4-BE49-F238E27FC236}">
                <a16:creationId xmlns:a16="http://schemas.microsoft.com/office/drawing/2014/main" xmlns="" id="{5692D0EE-7DB8-4338-A215-96C0735D24D8}"/>
              </a:ext>
            </a:extLst>
          </p:cNvPr>
          <p:cNvSpPr/>
          <p:nvPr/>
        </p:nvSpPr>
        <p:spPr>
          <a:xfrm>
            <a:off x="8043302" y="3900775"/>
            <a:ext cx="144000" cy="144000"/>
          </a:xfrm>
          <a:prstGeom prst="ellipse">
            <a:avLst/>
          </a:prstGeom>
          <a:solidFill>
            <a:srgbClr val="4B92D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entury Gothic"/>
              <a:ea typeface="Century Gothic"/>
              <a:cs typeface="Century Gothic"/>
              <a:sym typeface="Century Gothic"/>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51"/>
          <p:cNvSpPr txBox="1">
            <a:spLocks noGrp="1"/>
          </p:cNvSpPr>
          <p:nvPr>
            <p:ph type="body" idx="1"/>
          </p:nvPr>
        </p:nvSpPr>
        <p:spPr>
          <a:xfrm>
            <a:off x="628650" y="1164775"/>
            <a:ext cx="7132500" cy="3375600"/>
          </a:xfrm>
          <a:prstGeom prst="rect">
            <a:avLst/>
          </a:prstGeom>
        </p:spPr>
        <p:txBody>
          <a:bodyPr spcFirstLastPara="1" wrap="square" lIns="91425" tIns="91425" rIns="91425" bIns="91425" anchor="t" anchorCtr="0">
            <a:noAutofit/>
          </a:bodyPr>
          <a:lstStyle/>
          <a:p>
            <a:pPr marL="0" lvl="0" indent="0" algn="l" rtl="0">
              <a:lnSpc>
                <a:spcPct val="100000"/>
              </a:lnSpc>
              <a:spcBef>
                <a:spcPts val="712"/>
              </a:spcBef>
              <a:spcAft>
                <a:spcPts val="0"/>
              </a:spcAft>
              <a:buNone/>
            </a:pPr>
            <a:r>
              <a:rPr lang="en-US"/>
              <a:t>Combine LP and Simulation</a:t>
            </a:r>
            <a:endParaRPr/>
          </a:p>
          <a:p>
            <a:pPr marL="457200" lvl="0" indent="-342900" algn="l" rtl="0">
              <a:lnSpc>
                <a:spcPct val="100000"/>
              </a:lnSpc>
              <a:spcBef>
                <a:spcPts val="712"/>
              </a:spcBef>
              <a:spcAft>
                <a:spcPts val="0"/>
              </a:spcAft>
              <a:buSzPts val="1800"/>
              <a:buChar char="•"/>
            </a:pPr>
            <a:r>
              <a:rPr lang="en-US"/>
              <a:t>Compare top </a:t>
            </a:r>
            <a:r>
              <a:rPr lang="en-US" i="1"/>
              <a:t>n</a:t>
            </a:r>
            <a:r>
              <a:rPr lang="en-US"/>
              <a:t> LP policies</a:t>
            </a:r>
            <a:endParaRPr/>
          </a:p>
        </p:txBody>
      </p:sp>
      <p:sp>
        <p:nvSpPr>
          <p:cNvPr id="731" name="Google Shape;731;p51"/>
          <p:cNvSpPr/>
          <p:nvPr/>
        </p:nvSpPr>
        <p:spPr>
          <a:xfrm>
            <a:off x="645475" y="2369872"/>
            <a:ext cx="6795900" cy="2322900"/>
          </a:xfrm>
          <a:prstGeom prst="roundRect">
            <a:avLst>
              <a:gd name="adj" fmla="val 16667"/>
            </a:avLst>
          </a:prstGeom>
          <a:solidFill>
            <a:srgbClr val="F3F3F3"/>
          </a:solidFill>
          <a:ln w="9525" cap="flat" cmpd="sng">
            <a:solidFill>
              <a:srgbClr val="D9D9D9"/>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1"/>
          <p:cNvSpPr txBox="1">
            <a:spLocks noGrp="1"/>
          </p:cNvSpPr>
          <p:nvPr>
            <p:ph type="title"/>
          </p:nvPr>
        </p:nvSpPr>
        <p:spPr>
          <a:xfrm>
            <a:off x="628650" y="274638"/>
            <a:ext cx="7886700" cy="9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Future Work</a:t>
            </a:r>
            <a:endParaRPr/>
          </a:p>
        </p:txBody>
      </p:sp>
      <p:sp>
        <p:nvSpPr>
          <p:cNvPr id="733" name="Google Shape;733;p51"/>
          <p:cNvSpPr txBox="1">
            <a:spLocks noGrp="1"/>
          </p:cNvSpPr>
          <p:nvPr>
            <p:ph type="sldNum" idx="12"/>
          </p:nvPr>
        </p:nvSpPr>
        <p:spPr>
          <a:xfrm>
            <a:off x="7086600" y="4743450"/>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43</a:t>
            </a:fld>
            <a:endParaRPr/>
          </a:p>
        </p:txBody>
      </p:sp>
      <p:sp>
        <p:nvSpPr>
          <p:cNvPr id="734" name="Google Shape;734;p51"/>
          <p:cNvSpPr/>
          <p:nvPr/>
        </p:nvSpPr>
        <p:spPr>
          <a:xfrm>
            <a:off x="773289" y="3378173"/>
            <a:ext cx="1043100" cy="358200"/>
          </a:xfrm>
          <a:prstGeom prst="rect">
            <a:avLst/>
          </a:prstGeom>
          <a:solidFill>
            <a:srgbClr val="C9DAF8"/>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1"/>
          <p:cNvSpPr/>
          <p:nvPr/>
        </p:nvSpPr>
        <p:spPr>
          <a:xfrm>
            <a:off x="870221" y="3487626"/>
            <a:ext cx="1043100" cy="358200"/>
          </a:xfrm>
          <a:prstGeom prst="rect">
            <a:avLst/>
          </a:prstGeom>
          <a:solidFill>
            <a:srgbClr val="C9DAF8"/>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1"/>
          <p:cNvSpPr/>
          <p:nvPr/>
        </p:nvSpPr>
        <p:spPr>
          <a:xfrm>
            <a:off x="967152" y="3597078"/>
            <a:ext cx="1043100" cy="358200"/>
          </a:xfrm>
          <a:prstGeom prst="rect">
            <a:avLst/>
          </a:prstGeom>
          <a:solidFill>
            <a:srgbClr val="C9DAF8"/>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1"/>
          <p:cNvSpPr/>
          <p:nvPr/>
        </p:nvSpPr>
        <p:spPr>
          <a:xfrm>
            <a:off x="1064083" y="3706530"/>
            <a:ext cx="1043100" cy="358200"/>
          </a:xfrm>
          <a:prstGeom prst="rect">
            <a:avLst/>
          </a:prstGeom>
          <a:solidFill>
            <a:srgbClr val="C9DAF8"/>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1"/>
          <p:cNvSpPr/>
          <p:nvPr/>
        </p:nvSpPr>
        <p:spPr>
          <a:xfrm>
            <a:off x="1161015" y="3815982"/>
            <a:ext cx="1043100" cy="358200"/>
          </a:xfrm>
          <a:prstGeom prst="rect">
            <a:avLst/>
          </a:prstGeom>
          <a:solidFill>
            <a:srgbClr val="C9DAF8"/>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1"/>
          <p:cNvSpPr/>
          <p:nvPr/>
        </p:nvSpPr>
        <p:spPr>
          <a:xfrm>
            <a:off x="1257946" y="3925435"/>
            <a:ext cx="1043100" cy="358200"/>
          </a:xfrm>
          <a:prstGeom prst="rect">
            <a:avLst/>
          </a:prstGeom>
          <a:solidFill>
            <a:srgbClr val="C9DAF8"/>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1"/>
          <p:cNvSpPr txBox="1"/>
          <p:nvPr/>
        </p:nvSpPr>
        <p:spPr>
          <a:xfrm>
            <a:off x="669453" y="2454132"/>
            <a:ext cx="1821900" cy="8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Open Sans"/>
                <a:ea typeface="Open Sans"/>
                <a:cs typeface="Open Sans"/>
                <a:sym typeface="Open Sans"/>
              </a:rPr>
              <a:t>All possible policies</a:t>
            </a:r>
            <a:endParaRPr>
              <a:latin typeface="Open Sans"/>
              <a:ea typeface="Open Sans"/>
              <a:cs typeface="Open Sans"/>
              <a:sym typeface="Open Sans"/>
            </a:endParaRPr>
          </a:p>
        </p:txBody>
      </p:sp>
      <p:sp>
        <p:nvSpPr>
          <p:cNvPr id="741" name="Google Shape;741;p51"/>
          <p:cNvSpPr/>
          <p:nvPr/>
        </p:nvSpPr>
        <p:spPr>
          <a:xfrm>
            <a:off x="3533782" y="3283084"/>
            <a:ext cx="1043100" cy="358200"/>
          </a:xfrm>
          <a:prstGeom prst="rect">
            <a:avLst/>
          </a:prstGeom>
          <a:solidFill>
            <a:srgbClr val="C9DAF8"/>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1"/>
          <p:cNvSpPr/>
          <p:nvPr/>
        </p:nvSpPr>
        <p:spPr>
          <a:xfrm>
            <a:off x="3533782" y="3706534"/>
            <a:ext cx="1043100" cy="358200"/>
          </a:xfrm>
          <a:prstGeom prst="rect">
            <a:avLst/>
          </a:prstGeom>
          <a:solidFill>
            <a:srgbClr val="C9DAF8"/>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1"/>
          <p:cNvSpPr/>
          <p:nvPr/>
        </p:nvSpPr>
        <p:spPr>
          <a:xfrm>
            <a:off x="3533782" y="4129985"/>
            <a:ext cx="1043100" cy="358200"/>
          </a:xfrm>
          <a:prstGeom prst="rect">
            <a:avLst/>
          </a:prstGeom>
          <a:solidFill>
            <a:srgbClr val="C9DAF8"/>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1"/>
          <p:cNvSpPr txBox="1"/>
          <p:nvPr/>
        </p:nvSpPr>
        <p:spPr>
          <a:xfrm>
            <a:off x="3144305" y="2454132"/>
            <a:ext cx="1821900" cy="8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Open Sans"/>
                <a:ea typeface="Open Sans"/>
                <a:cs typeface="Open Sans"/>
                <a:sym typeface="Open Sans"/>
              </a:rPr>
              <a:t>Top </a:t>
            </a:r>
            <a:r>
              <a:rPr lang="en-US" i="1">
                <a:latin typeface="Open Sans"/>
                <a:ea typeface="Open Sans"/>
                <a:cs typeface="Open Sans"/>
                <a:sym typeface="Open Sans"/>
              </a:rPr>
              <a:t>n</a:t>
            </a:r>
            <a:r>
              <a:rPr lang="en-US">
                <a:latin typeface="Open Sans"/>
                <a:ea typeface="Open Sans"/>
                <a:cs typeface="Open Sans"/>
                <a:sym typeface="Open Sans"/>
              </a:rPr>
              <a:t> policies</a:t>
            </a:r>
            <a:endParaRPr>
              <a:latin typeface="Open Sans"/>
              <a:ea typeface="Open Sans"/>
              <a:cs typeface="Open Sans"/>
              <a:sym typeface="Open Sans"/>
            </a:endParaRPr>
          </a:p>
        </p:txBody>
      </p:sp>
      <p:sp>
        <p:nvSpPr>
          <p:cNvPr id="745" name="Google Shape;745;p51"/>
          <p:cNvSpPr/>
          <p:nvPr/>
        </p:nvSpPr>
        <p:spPr>
          <a:xfrm>
            <a:off x="6008623" y="3283084"/>
            <a:ext cx="1043100" cy="358200"/>
          </a:xfrm>
          <a:prstGeom prst="rect">
            <a:avLst/>
          </a:prstGeom>
          <a:solidFill>
            <a:srgbClr val="C9DAF8"/>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1"/>
          <p:cNvSpPr/>
          <p:nvPr/>
        </p:nvSpPr>
        <p:spPr>
          <a:xfrm>
            <a:off x="6008623" y="3706534"/>
            <a:ext cx="1043100" cy="358200"/>
          </a:xfrm>
          <a:prstGeom prst="rect">
            <a:avLst/>
          </a:prstGeom>
          <a:solidFill>
            <a:srgbClr val="C9DAF8"/>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1"/>
          <p:cNvSpPr/>
          <p:nvPr/>
        </p:nvSpPr>
        <p:spPr>
          <a:xfrm>
            <a:off x="6008623" y="4129985"/>
            <a:ext cx="1043100" cy="358200"/>
          </a:xfrm>
          <a:prstGeom prst="rect">
            <a:avLst/>
          </a:prstGeom>
          <a:solidFill>
            <a:srgbClr val="C9DAF8"/>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1"/>
          <p:cNvSpPr txBox="1"/>
          <p:nvPr/>
        </p:nvSpPr>
        <p:spPr>
          <a:xfrm>
            <a:off x="5619146" y="2454132"/>
            <a:ext cx="1821900" cy="8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Open Sans"/>
                <a:ea typeface="Open Sans"/>
                <a:cs typeface="Open Sans"/>
                <a:sym typeface="Open Sans"/>
              </a:rPr>
              <a:t>Ranked policies</a:t>
            </a:r>
            <a:endParaRPr>
              <a:latin typeface="Open Sans"/>
              <a:ea typeface="Open Sans"/>
              <a:cs typeface="Open Sans"/>
              <a:sym typeface="Open Sans"/>
            </a:endParaRPr>
          </a:p>
        </p:txBody>
      </p:sp>
      <p:cxnSp>
        <p:nvCxnSpPr>
          <p:cNvPr id="749" name="Google Shape;749;p51"/>
          <p:cNvCxnSpPr>
            <a:stCxn id="741" idx="3"/>
            <a:endCxn id="750" idx="2"/>
          </p:cNvCxnSpPr>
          <p:nvPr/>
        </p:nvCxnSpPr>
        <p:spPr>
          <a:xfrm>
            <a:off x="4576882" y="3462184"/>
            <a:ext cx="1109700" cy="423300"/>
          </a:xfrm>
          <a:prstGeom prst="curvedConnector3">
            <a:avLst>
              <a:gd name="adj1" fmla="val 50000"/>
            </a:avLst>
          </a:prstGeom>
          <a:noFill/>
          <a:ln w="19050" cap="flat" cmpd="sng">
            <a:solidFill>
              <a:schemeClr val="dk2"/>
            </a:solidFill>
            <a:prstDash val="solid"/>
            <a:round/>
            <a:headEnd type="none" w="med" len="med"/>
            <a:tailEnd type="triangle" w="med" len="med"/>
          </a:ln>
        </p:spPr>
      </p:cxnSp>
      <p:cxnSp>
        <p:nvCxnSpPr>
          <p:cNvPr id="751" name="Google Shape;751;p51"/>
          <p:cNvCxnSpPr>
            <a:stCxn id="742" idx="3"/>
            <a:endCxn id="752" idx="2"/>
          </p:cNvCxnSpPr>
          <p:nvPr/>
        </p:nvCxnSpPr>
        <p:spPr>
          <a:xfrm rot="10800000" flipH="1">
            <a:off x="4576882" y="3462034"/>
            <a:ext cx="1109700" cy="423600"/>
          </a:xfrm>
          <a:prstGeom prst="curvedConnector3">
            <a:avLst>
              <a:gd name="adj1" fmla="val 50000"/>
            </a:avLst>
          </a:prstGeom>
          <a:noFill/>
          <a:ln w="19050" cap="flat" cmpd="sng">
            <a:solidFill>
              <a:schemeClr val="dk2"/>
            </a:solidFill>
            <a:prstDash val="solid"/>
            <a:round/>
            <a:headEnd type="none" w="med" len="med"/>
            <a:tailEnd type="triangle" w="med" len="med"/>
          </a:ln>
        </p:spPr>
      </p:cxnSp>
      <p:cxnSp>
        <p:nvCxnSpPr>
          <p:cNvPr id="753" name="Google Shape;753;p51"/>
          <p:cNvCxnSpPr>
            <a:stCxn id="743" idx="3"/>
            <a:endCxn id="754" idx="2"/>
          </p:cNvCxnSpPr>
          <p:nvPr/>
        </p:nvCxnSpPr>
        <p:spPr>
          <a:xfrm>
            <a:off x="4576882" y="4309085"/>
            <a:ext cx="1109700" cy="600"/>
          </a:xfrm>
          <a:prstGeom prst="curvedConnector3">
            <a:avLst>
              <a:gd name="adj1" fmla="val 50000"/>
            </a:avLst>
          </a:prstGeom>
          <a:noFill/>
          <a:ln w="19050" cap="flat" cmpd="sng">
            <a:solidFill>
              <a:schemeClr val="dk2"/>
            </a:solidFill>
            <a:prstDash val="solid"/>
            <a:round/>
            <a:headEnd type="none" w="med" len="med"/>
            <a:tailEnd type="triangle" w="med" len="med"/>
          </a:ln>
        </p:spPr>
      </p:cxnSp>
      <p:cxnSp>
        <p:nvCxnSpPr>
          <p:cNvPr id="755" name="Google Shape;755;p51"/>
          <p:cNvCxnSpPr>
            <a:stCxn id="740" idx="3"/>
            <a:endCxn id="744" idx="1"/>
          </p:cNvCxnSpPr>
          <p:nvPr/>
        </p:nvCxnSpPr>
        <p:spPr>
          <a:xfrm>
            <a:off x="2491353" y="2882082"/>
            <a:ext cx="653100" cy="0"/>
          </a:xfrm>
          <a:prstGeom prst="straightConnector1">
            <a:avLst/>
          </a:prstGeom>
          <a:noFill/>
          <a:ln w="38100" cap="flat" cmpd="sng">
            <a:solidFill>
              <a:schemeClr val="dk2"/>
            </a:solidFill>
            <a:prstDash val="solid"/>
            <a:round/>
            <a:headEnd type="none" w="med" len="med"/>
            <a:tailEnd type="triangle" w="med" len="med"/>
          </a:ln>
        </p:spPr>
      </p:cxnSp>
      <p:cxnSp>
        <p:nvCxnSpPr>
          <p:cNvPr id="756" name="Google Shape;756;p51"/>
          <p:cNvCxnSpPr>
            <a:stCxn id="744" idx="3"/>
            <a:endCxn id="748" idx="1"/>
          </p:cNvCxnSpPr>
          <p:nvPr/>
        </p:nvCxnSpPr>
        <p:spPr>
          <a:xfrm>
            <a:off x="4966205" y="2882082"/>
            <a:ext cx="652800" cy="0"/>
          </a:xfrm>
          <a:prstGeom prst="straightConnector1">
            <a:avLst/>
          </a:prstGeom>
          <a:noFill/>
          <a:ln w="38100" cap="flat" cmpd="sng">
            <a:solidFill>
              <a:schemeClr val="dk2"/>
            </a:solidFill>
            <a:prstDash val="solid"/>
            <a:round/>
            <a:headEnd type="none" w="med" len="med"/>
            <a:tailEnd type="triangle" w="med" len="med"/>
          </a:ln>
        </p:spPr>
      </p:cxnSp>
      <p:sp>
        <p:nvSpPr>
          <p:cNvPr id="757" name="Google Shape;757;p51"/>
          <p:cNvSpPr txBox="1"/>
          <p:nvPr/>
        </p:nvSpPr>
        <p:spPr>
          <a:xfrm>
            <a:off x="1906857" y="2146250"/>
            <a:ext cx="1821900" cy="8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Open Sans"/>
                <a:ea typeface="Open Sans"/>
                <a:cs typeface="Open Sans"/>
                <a:sym typeface="Open Sans"/>
              </a:rPr>
              <a:t>Linear program</a:t>
            </a:r>
            <a:endParaRPr>
              <a:latin typeface="Open Sans"/>
              <a:ea typeface="Open Sans"/>
              <a:cs typeface="Open Sans"/>
              <a:sym typeface="Open Sans"/>
            </a:endParaRPr>
          </a:p>
        </p:txBody>
      </p:sp>
      <p:sp>
        <p:nvSpPr>
          <p:cNvPr id="758" name="Google Shape;758;p51"/>
          <p:cNvSpPr txBox="1"/>
          <p:nvPr/>
        </p:nvSpPr>
        <p:spPr>
          <a:xfrm>
            <a:off x="4174951" y="2146250"/>
            <a:ext cx="2235300" cy="855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Open Sans"/>
                <a:ea typeface="Open Sans"/>
                <a:cs typeface="Open Sans"/>
                <a:sym typeface="Open Sans"/>
              </a:rPr>
              <a:t>Stochastic simulation</a:t>
            </a:r>
            <a:endParaRPr>
              <a:latin typeface="Open Sans"/>
              <a:ea typeface="Open Sans"/>
              <a:cs typeface="Open Sans"/>
              <a:sym typeface="Open Sans"/>
            </a:endParaRPr>
          </a:p>
        </p:txBody>
      </p:sp>
      <p:sp>
        <p:nvSpPr>
          <p:cNvPr id="759" name="Google Shape;759;p51"/>
          <p:cNvSpPr/>
          <p:nvPr/>
        </p:nvSpPr>
        <p:spPr>
          <a:xfrm>
            <a:off x="3204775" y="3324924"/>
            <a:ext cx="274500" cy="2745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US">
                <a:solidFill>
                  <a:schemeClr val="dk2"/>
                </a:solidFill>
              </a:rPr>
              <a:t>?</a:t>
            </a:r>
            <a:endParaRPr>
              <a:solidFill>
                <a:schemeClr val="dk2"/>
              </a:solidFill>
            </a:endParaRPr>
          </a:p>
        </p:txBody>
      </p:sp>
      <p:sp>
        <p:nvSpPr>
          <p:cNvPr id="760" name="Google Shape;760;p51"/>
          <p:cNvSpPr/>
          <p:nvPr/>
        </p:nvSpPr>
        <p:spPr>
          <a:xfrm>
            <a:off x="3204775" y="3748374"/>
            <a:ext cx="274500" cy="274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None/>
            </a:pPr>
            <a:r>
              <a:rPr lang="en-US">
                <a:solidFill>
                  <a:schemeClr val="dk2"/>
                </a:solidFill>
              </a:rPr>
              <a:t>?</a:t>
            </a:r>
            <a:endParaRPr>
              <a:solidFill>
                <a:schemeClr val="dk2"/>
              </a:solidFill>
            </a:endParaRPr>
          </a:p>
        </p:txBody>
      </p:sp>
      <p:sp>
        <p:nvSpPr>
          <p:cNvPr id="761" name="Google Shape;761;p51"/>
          <p:cNvSpPr/>
          <p:nvPr/>
        </p:nvSpPr>
        <p:spPr>
          <a:xfrm>
            <a:off x="3204775" y="4171834"/>
            <a:ext cx="274500" cy="2745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US">
                <a:solidFill>
                  <a:schemeClr val="dk2"/>
                </a:solidFill>
              </a:rPr>
              <a:t>?</a:t>
            </a:r>
            <a:endParaRPr>
              <a:solidFill>
                <a:schemeClr val="dk2"/>
              </a:solidFill>
            </a:endParaRPr>
          </a:p>
        </p:txBody>
      </p:sp>
      <p:sp>
        <p:nvSpPr>
          <p:cNvPr id="762" name="Google Shape;762;p51"/>
          <p:cNvSpPr/>
          <p:nvPr/>
        </p:nvSpPr>
        <p:spPr>
          <a:xfrm>
            <a:off x="5686563" y="3324924"/>
            <a:ext cx="274500" cy="274500"/>
          </a:xfrm>
          <a:prstGeom prst="ellipse">
            <a:avLst/>
          </a:prstGeom>
          <a:solidFill>
            <a:srgbClr val="FFF2CC"/>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None/>
            </a:pPr>
            <a:r>
              <a:rPr lang="en-US">
                <a:solidFill>
                  <a:schemeClr val="dk2"/>
                </a:solidFill>
              </a:rPr>
              <a:t>1</a:t>
            </a:r>
            <a:endParaRPr>
              <a:solidFill>
                <a:schemeClr val="dk2"/>
              </a:solidFill>
            </a:endParaRPr>
          </a:p>
        </p:txBody>
      </p:sp>
      <p:sp>
        <p:nvSpPr>
          <p:cNvPr id="763" name="Google Shape;763;p51"/>
          <p:cNvSpPr/>
          <p:nvPr/>
        </p:nvSpPr>
        <p:spPr>
          <a:xfrm>
            <a:off x="5686563" y="3748374"/>
            <a:ext cx="274500" cy="2745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US">
                <a:solidFill>
                  <a:schemeClr val="dk2"/>
                </a:solidFill>
              </a:rPr>
              <a:t>2</a:t>
            </a:r>
            <a:endParaRPr>
              <a:solidFill>
                <a:schemeClr val="dk2"/>
              </a:solidFill>
            </a:endParaRPr>
          </a:p>
        </p:txBody>
      </p:sp>
      <p:sp>
        <p:nvSpPr>
          <p:cNvPr id="764" name="Google Shape;764;p51"/>
          <p:cNvSpPr/>
          <p:nvPr/>
        </p:nvSpPr>
        <p:spPr>
          <a:xfrm>
            <a:off x="5686563" y="4171834"/>
            <a:ext cx="274500" cy="274500"/>
          </a:xfrm>
          <a:prstGeom prst="ellipse">
            <a:avLst/>
          </a:prstGeom>
          <a:solidFill>
            <a:srgbClr val="FCE5CD"/>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marR="0" lvl="0" indent="0" algn="ctr" rtl="0">
              <a:lnSpc>
                <a:spcPct val="100000"/>
              </a:lnSpc>
              <a:spcBef>
                <a:spcPts val="0"/>
              </a:spcBef>
              <a:spcAft>
                <a:spcPts val="0"/>
              </a:spcAft>
              <a:buNone/>
            </a:pPr>
            <a:r>
              <a:rPr lang="en-US">
                <a:solidFill>
                  <a:schemeClr val="dk2"/>
                </a:solidFill>
              </a:rPr>
              <a:t>3</a:t>
            </a:r>
            <a:endParaRPr>
              <a:solidFill>
                <a:schemeClr val="dk2"/>
              </a:solidFill>
            </a:endParaRPr>
          </a:p>
        </p:txBody>
      </p:sp>
      <p:sp>
        <p:nvSpPr>
          <p:cNvPr id="765" name="Google Shape;765;p51"/>
          <p:cNvSpPr/>
          <p:nvPr/>
        </p:nvSpPr>
        <p:spPr>
          <a:xfrm>
            <a:off x="8043302" y="3900775"/>
            <a:ext cx="144000" cy="144000"/>
          </a:xfrm>
          <a:prstGeom prst="ellipse">
            <a:avLst/>
          </a:prstGeom>
          <a:solidFill>
            <a:srgbClr val="4B92D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entury Gothic"/>
              <a:ea typeface="Century Gothic"/>
              <a:cs typeface="Century Gothic"/>
              <a:sym typeface="Century Gothic"/>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DE4A72-965A-478F-959F-A61C483F828E}"/>
              </a:ext>
            </a:extLst>
          </p:cNvPr>
          <p:cNvSpPr>
            <a:spLocks noGrp="1"/>
          </p:cNvSpPr>
          <p:nvPr>
            <p:ph type="title"/>
          </p:nvPr>
        </p:nvSpPr>
        <p:spPr/>
        <p:txBody>
          <a:bodyPr/>
          <a:lstStyle/>
          <a:p>
            <a:r>
              <a:rPr lang="en-NZ" dirty="0"/>
              <a:t>Future Work</a:t>
            </a:r>
          </a:p>
        </p:txBody>
      </p:sp>
      <p:sp>
        <p:nvSpPr>
          <p:cNvPr id="3" name="Slide Number Placeholder 2">
            <a:extLst>
              <a:ext uri="{FF2B5EF4-FFF2-40B4-BE49-F238E27FC236}">
                <a16:creationId xmlns:a16="http://schemas.microsoft.com/office/drawing/2014/main" xmlns="" id="{74AAE57C-B2CB-4FBB-B4F1-863AE5DFCC1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44</a:t>
            </a:fld>
            <a:endParaRPr lang="en-US"/>
          </a:p>
        </p:txBody>
      </p:sp>
      <p:sp>
        <p:nvSpPr>
          <p:cNvPr id="4" name="Text Placeholder 3">
            <a:extLst>
              <a:ext uri="{FF2B5EF4-FFF2-40B4-BE49-F238E27FC236}">
                <a16:creationId xmlns:a16="http://schemas.microsoft.com/office/drawing/2014/main" xmlns="" id="{BFA6349A-9C37-45D8-93E7-3B146EFEB26E}"/>
              </a:ext>
            </a:extLst>
          </p:cNvPr>
          <p:cNvSpPr>
            <a:spLocks noGrp="1"/>
          </p:cNvSpPr>
          <p:nvPr>
            <p:ph type="body" idx="1"/>
          </p:nvPr>
        </p:nvSpPr>
        <p:spPr/>
        <p:txBody>
          <a:bodyPr/>
          <a:lstStyle/>
          <a:p>
            <a:r>
              <a:rPr lang="en-NZ" dirty="0"/>
              <a:t>Environmental constraints</a:t>
            </a:r>
          </a:p>
          <a:p>
            <a:r>
              <a:rPr lang="en-NZ" dirty="0"/>
              <a:t>Reinjection modelling and constraints</a:t>
            </a:r>
          </a:p>
          <a:p>
            <a:r>
              <a:rPr lang="en-NZ" dirty="0"/>
              <a:t>Soft constraints</a:t>
            </a:r>
          </a:p>
          <a:p>
            <a:endParaRPr lang="en-NZ" dirty="0"/>
          </a:p>
        </p:txBody>
      </p:sp>
      <p:sp>
        <p:nvSpPr>
          <p:cNvPr id="5" name="Google Shape;765;p51">
            <a:extLst>
              <a:ext uri="{FF2B5EF4-FFF2-40B4-BE49-F238E27FC236}">
                <a16:creationId xmlns:a16="http://schemas.microsoft.com/office/drawing/2014/main" xmlns="" id="{498F0546-2298-41A5-B205-9E52E2733106}"/>
              </a:ext>
            </a:extLst>
          </p:cNvPr>
          <p:cNvSpPr/>
          <p:nvPr/>
        </p:nvSpPr>
        <p:spPr>
          <a:xfrm>
            <a:off x="8043302" y="3900775"/>
            <a:ext cx="144000" cy="144000"/>
          </a:xfrm>
          <a:prstGeom prst="ellipse">
            <a:avLst/>
          </a:prstGeom>
          <a:solidFill>
            <a:srgbClr val="4B92D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40818239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52"/>
          <p:cNvSpPr txBox="1">
            <a:spLocks noGrp="1"/>
          </p:cNvSpPr>
          <p:nvPr>
            <p:ph type="title"/>
          </p:nvPr>
        </p:nvSpPr>
        <p:spPr>
          <a:xfrm>
            <a:off x="628650" y="274638"/>
            <a:ext cx="7886700" cy="9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Limitations</a:t>
            </a:r>
            <a:endParaRPr/>
          </a:p>
        </p:txBody>
      </p:sp>
      <p:sp>
        <p:nvSpPr>
          <p:cNvPr id="772" name="Google Shape;772;p52"/>
          <p:cNvSpPr txBox="1">
            <a:spLocks noGrp="1"/>
          </p:cNvSpPr>
          <p:nvPr>
            <p:ph type="sldNum" idx="12"/>
          </p:nvPr>
        </p:nvSpPr>
        <p:spPr>
          <a:xfrm>
            <a:off x="7086600" y="4743450"/>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45</a:t>
            </a:fld>
            <a:endParaRPr/>
          </a:p>
        </p:txBody>
      </p:sp>
      <p:sp>
        <p:nvSpPr>
          <p:cNvPr id="773" name="Google Shape;773;p52"/>
          <p:cNvSpPr txBox="1">
            <a:spLocks noGrp="1"/>
          </p:cNvSpPr>
          <p:nvPr>
            <p:ph type="body" idx="1"/>
          </p:nvPr>
        </p:nvSpPr>
        <p:spPr>
          <a:xfrm>
            <a:off x="628650" y="1164775"/>
            <a:ext cx="7132500" cy="3375600"/>
          </a:xfrm>
          <a:prstGeom prst="rect">
            <a:avLst/>
          </a:prstGeom>
        </p:spPr>
        <p:txBody>
          <a:bodyPr spcFirstLastPara="1" wrap="square" lIns="91425" tIns="91425" rIns="91425" bIns="91425" anchor="t" anchorCtr="0">
            <a:noAutofit/>
          </a:bodyPr>
          <a:lstStyle/>
          <a:p>
            <a:pPr marL="457200" lvl="0" indent="-342900" algn="l" rtl="0">
              <a:spcBef>
                <a:spcPts val="712"/>
              </a:spcBef>
              <a:spcAft>
                <a:spcPts val="0"/>
              </a:spcAft>
              <a:buSzPts val="1800"/>
              <a:buChar char="•"/>
            </a:pPr>
            <a:r>
              <a:rPr lang="en-US"/>
              <a:t>Model only includes surface network, no subsurface interactions</a:t>
            </a:r>
            <a:endParaRPr/>
          </a:p>
          <a:p>
            <a:pPr marL="457200" lvl="0" indent="-342900" algn="l" rtl="0">
              <a:spcBef>
                <a:spcPts val="0"/>
              </a:spcBef>
              <a:spcAft>
                <a:spcPts val="0"/>
              </a:spcAft>
              <a:buSzPts val="1800"/>
              <a:buChar char="•"/>
            </a:pPr>
            <a:r>
              <a:rPr lang="en-US"/>
              <a:t>Offline: not linked to production database</a:t>
            </a:r>
            <a:endParaRPr/>
          </a:p>
          <a:p>
            <a:pPr marL="457200" lvl="0" indent="-342900" algn="l" rtl="0">
              <a:spcBef>
                <a:spcPts val="0"/>
              </a:spcBef>
              <a:spcAft>
                <a:spcPts val="0"/>
              </a:spcAft>
              <a:buSzPts val="1800"/>
              <a:buChar char="•"/>
            </a:pPr>
            <a:r>
              <a:rPr lang="en-US"/>
              <a:t>Sensitive to systematic error</a:t>
            </a:r>
            <a:endParaRPr/>
          </a:p>
        </p:txBody>
      </p:sp>
      <p:sp>
        <p:nvSpPr>
          <p:cNvPr id="774" name="Google Shape;774;p52"/>
          <p:cNvSpPr/>
          <p:nvPr/>
        </p:nvSpPr>
        <p:spPr>
          <a:xfrm>
            <a:off x="8043302" y="4454525"/>
            <a:ext cx="144000" cy="144000"/>
          </a:xfrm>
          <a:prstGeom prst="ellipse">
            <a:avLst/>
          </a:prstGeom>
          <a:solidFill>
            <a:srgbClr val="4B92D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entury Gothic"/>
              <a:ea typeface="Century Gothic"/>
              <a:cs typeface="Century Gothic"/>
              <a:sym typeface="Century Gothic"/>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53"/>
          <p:cNvSpPr txBox="1">
            <a:spLocks noGrp="1"/>
          </p:cNvSpPr>
          <p:nvPr>
            <p:ph type="title"/>
          </p:nvPr>
        </p:nvSpPr>
        <p:spPr>
          <a:xfrm>
            <a:off x="628650" y="274638"/>
            <a:ext cx="7886700" cy="9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Conclusions</a:t>
            </a:r>
            <a:endParaRPr/>
          </a:p>
        </p:txBody>
      </p:sp>
      <p:sp>
        <p:nvSpPr>
          <p:cNvPr id="781" name="Google Shape;781;p53"/>
          <p:cNvSpPr txBox="1">
            <a:spLocks noGrp="1"/>
          </p:cNvSpPr>
          <p:nvPr>
            <p:ph type="sldNum" idx="12"/>
          </p:nvPr>
        </p:nvSpPr>
        <p:spPr>
          <a:xfrm>
            <a:off x="7086600" y="4743450"/>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46</a:t>
            </a:fld>
            <a:endParaRPr/>
          </a:p>
        </p:txBody>
      </p:sp>
      <p:sp>
        <p:nvSpPr>
          <p:cNvPr id="782" name="Google Shape;782;p53"/>
          <p:cNvSpPr txBox="1">
            <a:spLocks noGrp="1"/>
          </p:cNvSpPr>
          <p:nvPr>
            <p:ph type="body" idx="1"/>
          </p:nvPr>
        </p:nvSpPr>
        <p:spPr>
          <a:xfrm>
            <a:off x="628650" y="1164775"/>
            <a:ext cx="7132500" cy="3375600"/>
          </a:xfrm>
          <a:prstGeom prst="rect">
            <a:avLst/>
          </a:prstGeom>
        </p:spPr>
        <p:txBody>
          <a:bodyPr spcFirstLastPara="1" wrap="square" lIns="91425" tIns="91425" rIns="91425" bIns="91425" anchor="t" anchorCtr="0">
            <a:noAutofit/>
          </a:bodyPr>
          <a:lstStyle/>
          <a:p>
            <a:pPr marL="0" lvl="0" indent="0" algn="l" rtl="0">
              <a:spcBef>
                <a:spcPts val="712"/>
              </a:spcBef>
              <a:spcAft>
                <a:spcPts val="0"/>
              </a:spcAft>
              <a:buNone/>
            </a:pPr>
            <a:r>
              <a:rPr lang="en-US"/>
              <a:t>Two models</a:t>
            </a:r>
            <a:endParaRPr/>
          </a:p>
          <a:p>
            <a:pPr marL="457200" lvl="0" indent="-342900" algn="l" rtl="0">
              <a:spcBef>
                <a:spcPts val="712"/>
              </a:spcBef>
              <a:spcAft>
                <a:spcPts val="0"/>
              </a:spcAft>
              <a:buSzPts val="1800"/>
              <a:buChar char="•"/>
            </a:pPr>
            <a:r>
              <a:rPr lang="en-US"/>
              <a:t>Contact’s configuration is similar to our optimisation</a:t>
            </a:r>
            <a:endParaRPr/>
          </a:p>
          <a:p>
            <a:pPr marL="457200" lvl="0" indent="-342900" algn="l" rtl="0">
              <a:spcBef>
                <a:spcPts val="0"/>
              </a:spcBef>
              <a:spcAft>
                <a:spcPts val="0"/>
              </a:spcAft>
              <a:buSzPts val="1800"/>
              <a:buChar char="•"/>
            </a:pPr>
            <a:r>
              <a:rPr lang="en-US"/>
              <a:t>We implement uncertainty and risk estimates</a:t>
            </a:r>
            <a:endParaRPr/>
          </a:p>
          <a:p>
            <a:pPr marL="0" lvl="0" indent="0" algn="l" rtl="0">
              <a:spcBef>
                <a:spcPts val="712"/>
              </a:spcBef>
              <a:spcAft>
                <a:spcPts val="0"/>
              </a:spcAft>
              <a:buNone/>
            </a:pPr>
            <a:r>
              <a:rPr lang="en-US"/>
              <a:t>Can always use more data</a:t>
            </a:r>
            <a:endParaRPr/>
          </a:p>
        </p:txBody>
      </p:sp>
      <p:sp>
        <p:nvSpPr>
          <p:cNvPr id="783" name="Google Shape;783;p53"/>
          <p:cNvSpPr/>
          <p:nvPr/>
        </p:nvSpPr>
        <p:spPr>
          <a:xfrm>
            <a:off x="8043302" y="4454230"/>
            <a:ext cx="144000" cy="144000"/>
          </a:xfrm>
          <a:prstGeom prst="ellipse">
            <a:avLst/>
          </a:prstGeom>
          <a:solidFill>
            <a:srgbClr val="4B92D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entury Gothic"/>
              <a:ea typeface="Century Gothic"/>
              <a:cs typeface="Century Gothic"/>
              <a:sym typeface="Century Gothic"/>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88"/>
        <p:cNvGrpSpPr/>
        <p:nvPr/>
      </p:nvGrpSpPr>
      <p:grpSpPr>
        <a:xfrm>
          <a:off x="0" y="0"/>
          <a:ext cx="0" cy="0"/>
          <a:chOff x="0" y="0"/>
          <a:chExt cx="0" cy="0"/>
        </a:xfrm>
      </p:grpSpPr>
      <p:sp>
        <p:nvSpPr>
          <p:cNvPr id="789" name="Google Shape;789;p54"/>
          <p:cNvSpPr txBox="1">
            <a:spLocks noGrp="1"/>
          </p:cNvSpPr>
          <p:nvPr>
            <p:ph type="sldNum" idx="12"/>
          </p:nvPr>
        </p:nvSpPr>
        <p:spPr>
          <a:xfrm>
            <a:off x="7086600" y="4873005"/>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47</a:t>
            </a:fld>
            <a:endParaRPr/>
          </a:p>
        </p:txBody>
      </p:sp>
      <p:sp>
        <p:nvSpPr>
          <p:cNvPr id="790" name="Google Shape;790;p54"/>
          <p:cNvSpPr txBox="1">
            <a:spLocks noGrp="1"/>
          </p:cNvSpPr>
          <p:nvPr>
            <p:ph type="body" idx="1"/>
          </p:nvPr>
        </p:nvSpPr>
        <p:spPr>
          <a:xfrm>
            <a:off x="835727" y="892175"/>
            <a:ext cx="2894100" cy="752400"/>
          </a:xfrm>
          <a:prstGeom prst="rect">
            <a:avLst/>
          </a:prstGeom>
        </p:spPr>
        <p:txBody>
          <a:bodyPr spcFirstLastPara="1" wrap="square" lIns="91425" tIns="91425" rIns="91425" bIns="91425" anchor="t" anchorCtr="0">
            <a:noAutofit/>
          </a:bodyPr>
          <a:lstStyle/>
          <a:p>
            <a:pPr marL="0" lvl="0" indent="0" algn="ctr" rtl="0">
              <a:spcBef>
                <a:spcPts val="712"/>
              </a:spcBef>
              <a:spcAft>
                <a:spcPts val="0"/>
              </a:spcAft>
              <a:buNone/>
            </a:pPr>
            <a:endParaRPr/>
          </a:p>
        </p:txBody>
      </p:sp>
      <p:sp>
        <p:nvSpPr>
          <p:cNvPr id="791" name="Google Shape;791;p54"/>
          <p:cNvSpPr txBox="1">
            <a:spLocks noGrp="1"/>
          </p:cNvSpPr>
          <p:nvPr>
            <p:ph type="body" idx="2"/>
          </p:nvPr>
        </p:nvSpPr>
        <p:spPr>
          <a:xfrm>
            <a:off x="458624" y="1794475"/>
            <a:ext cx="3648300" cy="1552500"/>
          </a:xfrm>
          <a:prstGeom prst="rect">
            <a:avLst/>
          </a:prstGeom>
        </p:spPr>
        <p:txBody>
          <a:bodyPr spcFirstLastPara="1" wrap="square" lIns="91425" tIns="91425" rIns="91425" bIns="91425" anchor="ctr" anchorCtr="0">
            <a:noAutofit/>
          </a:bodyPr>
          <a:lstStyle/>
          <a:p>
            <a:pPr marL="0" lvl="0" indent="0" algn="ctr" rtl="0">
              <a:spcBef>
                <a:spcPts val="712"/>
              </a:spcBef>
              <a:spcAft>
                <a:spcPts val="0"/>
              </a:spcAft>
              <a:buNone/>
            </a:pPr>
            <a:r>
              <a:rPr lang="en-US"/>
              <a:t>Thank you</a:t>
            </a:r>
            <a:endParaRPr/>
          </a:p>
        </p:txBody>
      </p:sp>
      <p:sp>
        <p:nvSpPr>
          <p:cNvPr id="792" name="Google Shape;792;p54"/>
          <p:cNvSpPr txBox="1">
            <a:spLocks noGrp="1"/>
          </p:cNvSpPr>
          <p:nvPr>
            <p:ph type="body" idx="3"/>
          </p:nvPr>
        </p:nvSpPr>
        <p:spPr>
          <a:xfrm>
            <a:off x="5407727" y="892175"/>
            <a:ext cx="2894100" cy="752400"/>
          </a:xfrm>
          <a:prstGeom prst="rect">
            <a:avLst/>
          </a:prstGeom>
        </p:spPr>
        <p:txBody>
          <a:bodyPr spcFirstLastPara="1" wrap="square" lIns="91425" tIns="91425" rIns="91425" bIns="91425" anchor="t" anchorCtr="0">
            <a:noAutofit/>
          </a:bodyPr>
          <a:lstStyle/>
          <a:p>
            <a:pPr marL="0" lvl="0" indent="0" algn="ctr" rtl="0">
              <a:spcBef>
                <a:spcPts val="712"/>
              </a:spcBef>
              <a:spcAft>
                <a:spcPts val="0"/>
              </a:spcAft>
              <a:buNone/>
            </a:pPr>
            <a:endParaRPr/>
          </a:p>
        </p:txBody>
      </p:sp>
      <p:sp>
        <p:nvSpPr>
          <p:cNvPr id="793" name="Google Shape;793;p54"/>
          <p:cNvSpPr txBox="1">
            <a:spLocks noGrp="1"/>
          </p:cNvSpPr>
          <p:nvPr>
            <p:ph type="body" idx="4"/>
          </p:nvPr>
        </p:nvSpPr>
        <p:spPr>
          <a:xfrm>
            <a:off x="5223575" y="1794475"/>
            <a:ext cx="3436500" cy="1552500"/>
          </a:xfrm>
          <a:prstGeom prst="rect">
            <a:avLst/>
          </a:prstGeom>
        </p:spPr>
        <p:txBody>
          <a:bodyPr spcFirstLastPara="1" wrap="square" lIns="91425" tIns="91425" rIns="91425" bIns="91425" anchor="ctr" anchorCtr="0">
            <a:noAutofit/>
          </a:bodyPr>
          <a:lstStyle/>
          <a:p>
            <a:pPr marL="0" lvl="0" indent="0" algn="ctr" rtl="0">
              <a:spcBef>
                <a:spcPts val="712"/>
              </a:spcBef>
              <a:spcAft>
                <a:spcPts val="0"/>
              </a:spcAft>
              <a:buNone/>
            </a:pPr>
            <a:r>
              <a:rPr lang="en-US"/>
              <a:t>Questions?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55"/>
          <p:cNvSpPr txBox="1">
            <a:spLocks noGrp="1"/>
          </p:cNvSpPr>
          <p:nvPr>
            <p:ph type="title"/>
          </p:nvPr>
        </p:nvSpPr>
        <p:spPr>
          <a:xfrm>
            <a:off x="628650" y="274638"/>
            <a:ext cx="7886700" cy="9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Steamfield Network</a:t>
            </a:r>
            <a:endParaRPr/>
          </a:p>
        </p:txBody>
      </p:sp>
      <p:sp>
        <p:nvSpPr>
          <p:cNvPr id="800" name="Google Shape;800;p55"/>
          <p:cNvSpPr txBox="1">
            <a:spLocks noGrp="1"/>
          </p:cNvSpPr>
          <p:nvPr>
            <p:ph type="sldNum" idx="12"/>
          </p:nvPr>
        </p:nvSpPr>
        <p:spPr>
          <a:xfrm>
            <a:off x="7086600" y="4743450"/>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48</a:t>
            </a:fld>
            <a:endParaRPr/>
          </a:p>
        </p:txBody>
      </p:sp>
      <p:grpSp>
        <p:nvGrpSpPr>
          <p:cNvPr id="801" name="Google Shape;801;p55"/>
          <p:cNvGrpSpPr/>
          <p:nvPr/>
        </p:nvGrpSpPr>
        <p:grpSpPr>
          <a:xfrm>
            <a:off x="1398225" y="1204467"/>
            <a:ext cx="6788650" cy="3404758"/>
            <a:chOff x="1322025" y="1204467"/>
            <a:chExt cx="6788650" cy="3404758"/>
          </a:xfrm>
        </p:grpSpPr>
        <p:sp>
          <p:nvSpPr>
            <p:cNvPr id="802" name="Google Shape;802;p55"/>
            <p:cNvSpPr/>
            <p:nvPr/>
          </p:nvSpPr>
          <p:spPr>
            <a:xfrm>
              <a:off x="1322025" y="1270475"/>
              <a:ext cx="456600" cy="456600"/>
            </a:xfrm>
            <a:prstGeom prst="ellipse">
              <a:avLst/>
            </a:prstGeom>
            <a:solidFill>
              <a:srgbClr val="FCE5CD"/>
            </a:solidFill>
            <a:ln w="19050"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US">
                  <a:latin typeface="Open Sans"/>
                  <a:ea typeface="Open Sans"/>
                  <a:cs typeface="Open Sans"/>
                  <a:sym typeface="Open Sans"/>
                </a:rPr>
                <a:t>1</a:t>
              </a:r>
              <a:endParaRPr>
                <a:latin typeface="Open Sans"/>
                <a:ea typeface="Open Sans"/>
                <a:cs typeface="Open Sans"/>
                <a:sym typeface="Open Sans"/>
              </a:endParaRPr>
            </a:p>
          </p:txBody>
        </p:sp>
        <p:sp>
          <p:nvSpPr>
            <p:cNvPr id="803" name="Google Shape;803;p55"/>
            <p:cNvSpPr/>
            <p:nvPr/>
          </p:nvSpPr>
          <p:spPr>
            <a:xfrm>
              <a:off x="1322025" y="3427126"/>
              <a:ext cx="456600" cy="456600"/>
            </a:xfrm>
            <a:prstGeom prst="ellipse">
              <a:avLst/>
            </a:prstGeom>
            <a:solidFill>
              <a:srgbClr val="FCE5CD"/>
            </a:solidFill>
            <a:ln w="19050"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US">
                  <a:latin typeface="Open Sans"/>
                  <a:ea typeface="Open Sans"/>
                  <a:cs typeface="Open Sans"/>
                  <a:sym typeface="Open Sans"/>
                </a:rPr>
                <a:t>...</a:t>
              </a:r>
              <a:endParaRPr>
                <a:latin typeface="Open Sans"/>
                <a:ea typeface="Open Sans"/>
                <a:cs typeface="Open Sans"/>
                <a:sym typeface="Open Sans"/>
              </a:endParaRPr>
            </a:p>
          </p:txBody>
        </p:sp>
        <p:sp>
          <p:nvSpPr>
            <p:cNvPr id="804" name="Google Shape;804;p55"/>
            <p:cNvSpPr/>
            <p:nvPr/>
          </p:nvSpPr>
          <p:spPr>
            <a:xfrm>
              <a:off x="1322025" y="1809638"/>
              <a:ext cx="456600" cy="456600"/>
            </a:xfrm>
            <a:prstGeom prst="ellipse">
              <a:avLst/>
            </a:prstGeom>
            <a:solidFill>
              <a:srgbClr val="FCE5CD"/>
            </a:solidFill>
            <a:ln w="19050"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US">
                  <a:latin typeface="Open Sans"/>
                  <a:ea typeface="Open Sans"/>
                  <a:cs typeface="Open Sans"/>
                  <a:sym typeface="Open Sans"/>
                </a:rPr>
                <a:t>2</a:t>
              </a:r>
              <a:endParaRPr>
                <a:latin typeface="Open Sans"/>
                <a:ea typeface="Open Sans"/>
                <a:cs typeface="Open Sans"/>
                <a:sym typeface="Open Sans"/>
              </a:endParaRPr>
            </a:p>
          </p:txBody>
        </p:sp>
        <p:sp>
          <p:nvSpPr>
            <p:cNvPr id="805" name="Google Shape;805;p55"/>
            <p:cNvSpPr/>
            <p:nvPr/>
          </p:nvSpPr>
          <p:spPr>
            <a:xfrm>
              <a:off x="1322025" y="2348801"/>
              <a:ext cx="456600" cy="456600"/>
            </a:xfrm>
            <a:prstGeom prst="ellipse">
              <a:avLst/>
            </a:prstGeom>
            <a:solidFill>
              <a:srgbClr val="FCE5CD"/>
            </a:solidFill>
            <a:ln w="19050"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US">
                  <a:latin typeface="Open Sans"/>
                  <a:ea typeface="Open Sans"/>
                  <a:cs typeface="Open Sans"/>
                  <a:sym typeface="Open Sans"/>
                </a:rPr>
                <a:t>...</a:t>
              </a:r>
              <a:endParaRPr>
                <a:latin typeface="Open Sans"/>
                <a:ea typeface="Open Sans"/>
                <a:cs typeface="Open Sans"/>
                <a:sym typeface="Open Sans"/>
              </a:endParaRPr>
            </a:p>
          </p:txBody>
        </p:sp>
        <p:sp>
          <p:nvSpPr>
            <p:cNvPr id="806" name="Google Shape;806;p55"/>
            <p:cNvSpPr/>
            <p:nvPr/>
          </p:nvSpPr>
          <p:spPr>
            <a:xfrm>
              <a:off x="1322025" y="2887963"/>
              <a:ext cx="456600" cy="456600"/>
            </a:xfrm>
            <a:prstGeom prst="ellipse">
              <a:avLst/>
            </a:prstGeom>
            <a:solidFill>
              <a:srgbClr val="FCE5CD"/>
            </a:solidFill>
            <a:ln w="19050"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US">
                  <a:latin typeface="Open Sans"/>
                  <a:ea typeface="Open Sans"/>
                  <a:cs typeface="Open Sans"/>
                  <a:sym typeface="Open Sans"/>
                </a:rPr>
                <a:t>...</a:t>
              </a:r>
              <a:endParaRPr>
                <a:latin typeface="Open Sans"/>
                <a:ea typeface="Open Sans"/>
                <a:cs typeface="Open Sans"/>
                <a:sym typeface="Open Sans"/>
              </a:endParaRPr>
            </a:p>
          </p:txBody>
        </p:sp>
        <p:sp>
          <p:nvSpPr>
            <p:cNvPr id="807" name="Google Shape;807;p55"/>
            <p:cNvSpPr/>
            <p:nvPr/>
          </p:nvSpPr>
          <p:spPr>
            <a:xfrm>
              <a:off x="1322025" y="3966289"/>
              <a:ext cx="456600" cy="456600"/>
            </a:xfrm>
            <a:prstGeom prst="ellipse">
              <a:avLst/>
            </a:prstGeom>
            <a:solidFill>
              <a:srgbClr val="FCE5CD"/>
            </a:solidFill>
            <a:ln w="19050"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US">
                  <a:latin typeface="Open Sans"/>
                  <a:ea typeface="Open Sans"/>
                  <a:cs typeface="Open Sans"/>
                  <a:sym typeface="Open Sans"/>
                </a:rPr>
                <a:t>n</a:t>
              </a:r>
              <a:endParaRPr>
                <a:latin typeface="Open Sans"/>
                <a:ea typeface="Open Sans"/>
                <a:cs typeface="Open Sans"/>
                <a:sym typeface="Open Sans"/>
              </a:endParaRPr>
            </a:p>
          </p:txBody>
        </p:sp>
        <p:sp>
          <p:nvSpPr>
            <p:cNvPr id="808" name="Google Shape;808;p55"/>
            <p:cNvSpPr/>
            <p:nvPr/>
          </p:nvSpPr>
          <p:spPr>
            <a:xfrm>
              <a:off x="3441764" y="1635743"/>
              <a:ext cx="456600" cy="804300"/>
            </a:xfrm>
            <a:prstGeom prst="roundRect">
              <a:avLst>
                <a:gd name="adj" fmla="val 16667"/>
              </a:avLst>
            </a:prstGeom>
            <a:solidFill>
              <a:srgbClr val="C9DAF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Open Sans"/>
                  <a:ea typeface="Open Sans"/>
                  <a:cs typeface="Open Sans"/>
                  <a:sym typeface="Open Sans"/>
                </a:rPr>
                <a:t>FP1</a:t>
              </a:r>
              <a:endParaRPr>
                <a:latin typeface="Open Sans"/>
                <a:ea typeface="Open Sans"/>
                <a:cs typeface="Open Sans"/>
                <a:sym typeface="Open Sans"/>
              </a:endParaRPr>
            </a:p>
          </p:txBody>
        </p:sp>
        <p:sp>
          <p:nvSpPr>
            <p:cNvPr id="809" name="Google Shape;809;p55"/>
            <p:cNvSpPr/>
            <p:nvPr/>
          </p:nvSpPr>
          <p:spPr>
            <a:xfrm>
              <a:off x="3441764" y="3253232"/>
              <a:ext cx="456600" cy="804300"/>
            </a:xfrm>
            <a:prstGeom prst="roundRect">
              <a:avLst>
                <a:gd name="adj" fmla="val 16667"/>
              </a:avLst>
            </a:prstGeom>
            <a:solidFill>
              <a:srgbClr val="C9DAF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Open Sans"/>
                  <a:ea typeface="Open Sans"/>
                  <a:cs typeface="Open Sans"/>
                  <a:sym typeface="Open Sans"/>
                </a:rPr>
                <a:t>FP2</a:t>
              </a:r>
              <a:endParaRPr>
                <a:latin typeface="Open Sans"/>
                <a:ea typeface="Open Sans"/>
                <a:cs typeface="Open Sans"/>
                <a:sym typeface="Open Sans"/>
              </a:endParaRPr>
            </a:p>
          </p:txBody>
        </p:sp>
        <p:cxnSp>
          <p:nvCxnSpPr>
            <p:cNvPr id="810" name="Google Shape;810;p55"/>
            <p:cNvCxnSpPr>
              <a:stCxn id="802" idx="6"/>
              <a:endCxn id="808" idx="1"/>
            </p:cNvCxnSpPr>
            <p:nvPr/>
          </p:nvCxnSpPr>
          <p:spPr>
            <a:xfrm>
              <a:off x="1778625" y="1498775"/>
              <a:ext cx="1663200" cy="539100"/>
            </a:xfrm>
            <a:prstGeom prst="straightConnector1">
              <a:avLst/>
            </a:prstGeom>
            <a:noFill/>
            <a:ln w="19050" cap="flat" cmpd="sng">
              <a:solidFill>
                <a:schemeClr val="dk2"/>
              </a:solidFill>
              <a:prstDash val="solid"/>
              <a:round/>
              <a:headEnd type="none" w="med" len="med"/>
              <a:tailEnd type="triangle" w="med" len="med"/>
            </a:ln>
          </p:spPr>
        </p:cxnSp>
        <p:cxnSp>
          <p:nvCxnSpPr>
            <p:cNvPr id="811" name="Google Shape;811;p55"/>
            <p:cNvCxnSpPr>
              <a:stCxn id="804" idx="6"/>
              <a:endCxn id="808" idx="1"/>
            </p:cNvCxnSpPr>
            <p:nvPr/>
          </p:nvCxnSpPr>
          <p:spPr>
            <a:xfrm>
              <a:off x="1778625" y="2037938"/>
              <a:ext cx="1663200" cy="0"/>
            </a:xfrm>
            <a:prstGeom prst="straightConnector1">
              <a:avLst/>
            </a:prstGeom>
            <a:noFill/>
            <a:ln w="19050" cap="flat" cmpd="sng">
              <a:solidFill>
                <a:schemeClr val="dk2"/>
              </a:solidFill>
              <a:prstDash val="solid"/>
              <a:round/>
              <a:headEnd type="none" w="med" len="med"/>
              <a:tailEnd type="triangle" w="med" len="med"/>
            </a:ln>
          </p:spPr>
        </p:cxnSp>
        <p:cxnSp>
          <p:nvCxnSpPr>
            <p:cNvPr id="812" name="Google Shape;812;p55"/>
            <p:cNvCxnSpPr>
              <a:stCxn id="805" idx="6"/>
              <a:endCxn id="808" idx="1"/>
            </p:cNvCxnSpPr>
            <p:nvPr/>
          </p:nvCxnSpPr>
          <p:spPr>
            <a:xfrm rot="10800000" flipH="1">
              <a:off x="1778625" y="2038001"/>
              <a:ext cx="1663200" cy="539100"/>
            </a:xfrm>
            <a:prstGeom prst="straightConnector1">
              <a:avLst/>
            </a:prstGeom>
            <a:noFill/>
            <a:ln w="19050" cap="flat" cmpd="sng">
              <a:solidFill>
                <a:schemeClr val="dk2"/>
              </a:solidFill>
              <a:prstDash val="solid"/>
              <a:round/>
              <a:headEnd type="none" w="med" len="med"/>
              <a:tailEnd type="triangle" w="med" len="med"/>
            </a:ln>
          </p:spPr>
        </p:cxnSp>
        <p:cxnSp>
          <p:nvCxnSpPr>
            <p:cNvPr id="813" name="Google Shape;813;p55"/>
            <p:cNvCxnSpPr>
              <a:stCxn id="806" idx="6"/>
              <a:endCxn id="809" idx="1"/>
            </p:cNvCxnSpPr>
            <p:nvPr/>
          </p:nvCxnSpPr>
          <p:spPr>
            <a:xfrm>
              <a:off x="1778625" y="3116263"/>
              <a:ext cx="1663200" cy="539100"/>
            </a:xfrm>
            <a:prstGeom prst="straightConnector1">
              <a:avLst/>
            </a:prstGeom>
            <a:noFill/>
            <a:ln w="19050" cap="flat" cmpd="sng">
              <a:solidFill>
                <a:schemeClr val="dk2"/>
              </a:solidFill>
              <a:prstDash val="dash"/>
              <a:round/>
              <a:headEnd type="none" w="med" len="med"/>
              <a:tailEnd type="triangle" w="med" len="med"/>
            </a:ln>
          </p:spPr>
        </p:cxnSp>
        <p:cxnSp>
          <p:nvCxnSpPr>
            <p:cNvPr id="814" name="Google Shape;814;p55"/>
            <p:cNvCxnSpPr>
              <a:stCxn id="803" idx="6"/>
              <a:endCxn id="809" idx="1"/>
            </p:cNvCxnSpPr>
            <p:nvPr/>
          </p:nvCxnSpPr>
          <p:spPr>
            <a:xfrm>
              <a:off x="1778625" y="3655426"/>
              <a:ext cx="1663200" cy="0"/>
            </a:xfrm>
            <a:prstGeom prst="straightConnector1">
              <a:avLst/>
            </a:prstGeom>
            <a:noFill/>
            <a:ln w="19050" cap="flat" cmpd="sng">
              <a:solidFill>
                <a:schemeClr val="dk2"/>
              </a:solidFill>
              <a:prstDash val="solid"/>
              <a:round/>
              <a:headEnd type="none" w="med" len="med"/>
              <a:tailEnd type="triangle" w="med" len="med"/>
            </a:ln>
          </p:spPr>
        </p:cxnSp>
        <p:cxnSp>
          <p:nvCxnSpPr>
            <p:cNvPr id="815" name="Google Shape;815;p55"/>
            <p:cNvCxnSpPr>
              <a:stCxn id="807" idx="6"/>
              <a:endCxn id="809" idx="1"/>
            </p:cNvCxnSpPr>
            <p:nvPr/>
          </p:nvCxnSpPr>
          <p:spPr>
            <a:xfrm rot="10800000" flipH="1">
              <a:off x="1778625" y="3655489"/>
              <a:ext cx="1663200" cy="539100"/>
            </a:xfrm>
            <a:prstGeom prst="straightConnector1">
              <a:avLst/>
            </a:prstGeom>
            <a:noFill/>
            <a:ln w="19050" cap="flat" cmpd="sng">
              <a:solidFill>
                <a:schemeClr val="dk2"/>
              </a:solidFill>
              <a:prstDash val="solid"/>
              <a:round/>
              <a:headEnd type="none" w="med" len="med"/>
              <a:tailEnd type="triangle" w="med" len="med"/>
            </a:ln>
          </p:spPr>
        </p:cxnSp>
        <p:sp>
          <p:nvSpPr>
            <p:cNvPr id="816" name="Google Shape;816;p55"/>
            <p:cNvSpPr/>
            <p:nvPr/>
          </p:nvSpPr>
          <p:spPr>
            <a:xfrm rot="-5400000">
              <a:off x="5477499" y="1588700"/>
              <a:ext cx="609300" cy="898500"/>
            </a:xfrm>
            <a:prstGeom prst="trapezoid">
              <a:avLst>
                <a:gd name="adj" fmla="val 25000"/>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5"/>
            <p:cNvSpPr/>
            <p:nvPr/>
          </p:nvSpPr>
          <p:spPr>
            <a:xfrm rot="-5400000">
              <a:off x="5494449" y="3198072"/>
              <a:ext cx="575400" cy="914700"/>
            </a:xfrm>
            <a:prstGeom prst="trapezoid">
              <a:avLst>
                <a:gd name="adj" fmla="val 25000"/>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8" name="Google Shape;818;p55"/>
            <p:cNvCxnSpPr>
              <a:stCxn id="808" idx="3"/>
              <a:endCxn id="816" idx="0"/>
            </p:cNvCxnSpPr>
            <p:nvPr/>
          </p:nvCxnSpPr>
          <p:spPr>
            <a:xfrm>
              <a:off x="3898364" y="2037893"/>
              <a:ext cx="1434600" cy="0"/>
            </a:xfrm>
            <a:prstGeom prst="straightConnector1">
              <a:avLst/>
            </a:prstGeom>
            <a:noFill/>
            <a:ln w="19050" cap="flat" cmpd="sng">
              <a:solidFill>
                <a:schemeClr val="dk2"/>
              </a:solidFill>
              <a:prstDash val="solid"/>
              <a:round/>
              <a:headEnd type="none" w="med" len="med"/>
              <a:tailEnd type="triangle" w="med" len="med"/>
            </a:ln>
          </p:spPr>
        </p:cxnSp>
        <p:cxnSp>
          <p:nvCxnSpPr>
            <p:cNvPr id="819" name="Google Shape;819;p55"/>
            <p:cNvCxnSpPr>
              <a:stCxn id="809" idx="3"/>
              <a:endCxn id="817" idx="0"/>
            </p:cNvCxnSpPr>
            <p:nvPr/>
          </p:nvCxnSpPr>
          <p:spPr>
            <a:xfrm>
              <a:off x="3898364" y="3655382"/>
              <a:ext cx="1426500" cy="0"/>
            </a:xfrm>
            <a:prstGeom prst="straightConnector1">
              <a:avLst/>
            </a:prstGeom>
            <a:noFill/>
            <a:ln w="19050" cap="flat" cmpd="sng">
              <a:solidFill>
                <a:schemeClr val="dk2"/>
              </a:solidFill>
              <a:prstDash val="solid"/>
              <a:round/>
              <a:headEnd type="none" w="med" len="med"/>
              <a:tailEnd type="triangle" w="med" len="med"/>
            </a:ln>
          </p:spPr>
        </p:cxnSp>
        <p:cxnSp>
          <p:nvCxnSpPr>
            <p:cNvPr id="820" name="Google Shape;820;p55"/>
            <p:cNvCxnSpPr>
              <a:stCxn id="805" idx="6"/>
              <a:endCxn id="809" idx="1"/>
            </p:cNvCxnSpPr>
            <p:nvPr/>
          </p:nvCxnSpPr>
          <p:spPr>
            <a:xfrm>
              <a:off x="1778625" y="2577101"/>
              <a:ext cx="1663200" cy="1078200"/>
            </a:xfrm>
            <a:prstGeom prst="straightConnector1">
              <a:avLst/>
            </a:prstGeom>
            <a:noFill/>
            <a:ln w="19050" cap="flat" cmpd="sng">
              <a:solidFill>
                <a:schemeClr val="dk2"/>
              </a:solidFill>
              <a:prstDash val="dash"/>
              <a:round/>
              <a:headEnd type="none" w="med" len="med"/>
              <a:tailEnd type="triangle" w="med" len="med"/>
            </a:ln>
          </p:spPr>
        </p:cxnSp>
        <p:cxnSp>
          <p:nvCxnSpPr>
            <p:cNvPr id="821" name="Google Shape;821;p55"/>
            <p:cNvCxnSpPr>
              <a:stCxn id="806" idx="6"/>
              <a:endCxn id="808" idx="1"/>
            </p:cNvCxnSpPr>
            <p:nvPr/>
          </p:nvCxnSpPr>
          <p:spPr>
            <a:xfrm rot="10800000" flipH="1">
              <a:off x="1778625" y="2037763"/>
              <a:ext cx="1663200" cy="1078500"/>
            </a:xfrm>
            <a:prstGeom prst="straightConnector1">
              <a:avLst/>
            </a:prstGeom>
            <a:noFill/>
            <a:ln w="19050" cap="flat" cmpd="sng">
              <a:solidFill>
                <a:schemeClr val="dk2"/>
              </a:solidFill>
              <a:prstDash val="solid"/>
              <a:round/>
              <a:headEnd type="none" w="med" len="med"/>
              <a:tailEnd type="triangle" w="med" len="med"/>
            </a:ln>
          </p:spPr>
        </p:cxnSp>
        <p:sp>
          <p:nvSpPr>
            <p:cNvPr id="822" name="Google Shape;822;p55"/>
            <p:cNvSpPr txBox="1"/>
            <p:nvPr/>
          </p:nvSpPr>
          <p:spPr>
            <a:xfrm rot="1119482">
              <a:off x="1825336" y="1434723"/>
              <a:ext cx="1510695" cy="43288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Open Sans"/>
                  <a:ea typeface="Open Sans"/>
                  <a:cs typeface="Open Sans"/>
                  <a:sym typeface="Open Sans"/>
                </a:rPr>
                <a:t>steam &amp; water</a:t>
              </a:r>
              <a:endParaRPr>
                <a:latin typeface="Open Sans"/>
                <a:ea typeface="Open Sans"/>
                <a:cs typeface="Open Sans"/>
                <a:sym typeface="Open Sans"/>
              </a:endParaRPr>
            </a:p>
          </p:txBody>
        </p:sp>
        <p:sp>
          <p:nvSpPr>
            <p:cNvPr id="823" name="Google Shape;823;p55"/>
            <p:cNvSpPr txBox="1"/>
            <p:nvPr/>
          </p:nvSpPr>
          <p:spPr>
            <a:xfrm>
              <a:off x="5523700" y="1733450"/>
              <a:ext cx="821700" cy="27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Open Sans"/>
                  <a:ea typeface="Open Sans"/>
                  <a:cs typeface="Open Sans"/>
                  <a:sym typeface="Open Sans"/>
                </a:rPr>
                <a:t>Power Plant 1</a:t>
              </a:r>
              <a:endParaRPr>
                <a:latin typeface="Open Sans"/>
                <a:ea typeface="Open Sans"/>
                <a:cs typeface="Open Sans"/>
                <a:sym typeface="Open Sans"/>
              </a:endParaRPr>
            </a:p>
          </p:txBody>
        </p:sp>
        <p:sp>
          <p:nvSpPr>
            <p:cNvPr id="824" name="Google Shape;824;p55"/>
            <p:cNvSpPr txBox="1"/>
            <p:nvPr/>
          </p:nvSpPr>
          <p:spPr>
            <a:xfrm>
              <a:off x="5489000" y="3365725"/>
              <a:ext cx="821700" cy="27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Open Sans"/>
                  <a:ea typeface="Open Sans"/>
                  <a:cs typeface="Open Sans"/>
                  <a:sym typeface="Open Sans"/>
                </a:rPr>
                <a:t>Power Plant 2</a:t>
              </a:r>
              <a:endParaRPr>
                <a:latin typeface="Open Sans"/>
                <a:ea typeface="Open Sans"/>
                <a:cs typeface="Open Sans"/>
                <a:sym typeface="Open Sans"/>
              </a:endParaRPr>
            </a:p>
          </p:txBody>
        </p:sp>
        <p:sp>
          <p:nvSpPr>
            <p:cNvPr id="825" name="Google Shape;825;p55"/>
            <p:cNvSpPr txBox="1"/>
            <p:nvPr/>
          </p:nvSpPr>
          <p:spPr>
            <a:xfrm rot="-683">
              <a:off x="3813998" y="1730452"/>
              <a:ext cx="1510800" cy="43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Open Sans"/>
                  <a:ea typeface="Open Sans"/>
                  <a:cs typeface="Open Sans"/>
                  <a:sym typeface="Open Sans"/>
                </a:rPr>
                <a:t>steam</a:t>
              </a:r>
              <a:endParaRPr>
                <a:latin typeface="Open Sans"/>
                <a:ea typeface="Open Sans"/>
                <a:cs typeface="Open Sans"/>
                <a:sym typeface="Open Sans"/>
              </a:endParaRPr>
            </a:p>
          </p:txBody>
        </p:sp>
        <p:cxnSp>
          <p:nvCxnSpPr>
            <p:cNvPr id="826" name="Google Shape;826;p55"/>
            <p:cNvCxnSpPr>
              <a:stCxn id="808" idx="2"/>
              <a:endCxn id="827" idx="0"/>
            </p:cNvCxnSpPr>
            <p:nvPr/>
          </p:nvCxnSpPr>
          <p:spPr>
            <a:xfrm rot="-5400000" flipH="1">
              <a:off x="4821914" y="1288193"/>
              <a:ext cx="371700" cy="2675400"/>
            </a:xfrm>
            <a:prstGeom prst="bentConnector2">
              <a:avLst/>
            </a:prstGeom>
            <a:noFill/>
            <a:ln w="19050" cap="flat" cmpd="sng">
              <a:solidFill>
                <a:schemeClr val="dk2"/>
              </a:solidFill>
              <a:prstDash val="solid"/>
              <a:round/>
              <a:headEnd type="none" w="med" len="med"/>
              <a:tailEnd type="triangle" w="med" len="med"/>
            </a:ln>
          </p:spPr>
        </p:cxnSp>
        <p:sp>
          <p:nvSpPr>
            <p:cNvPr id="828" name="Google Shape;828;p55"/>
            <p:cNvSpPr/>
            <p:nvPr/>
          </p:nvSpPr>
          <p:spPr>
            <a:xfrm rot="-5400000">
              <a:off x="6399475" y="4093225"/>
              <a:ext cx="528000" cy="456600"/>
            </a:xfrm>
            <a:prstGeom prst="triangle">
              <a:avLst>
                <a:gd name="adj" fmla="val 50000"/>
              </a:avLst>
            </a:prstGeom>
            <a:solidFill>
              <a:srgbClr val="B6D7A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Open Sans"/>
                <a:ea typeface="Open Sans"/>
                <a:cs typeface="Open Sans"/>
                <a:sym typeface="Open Sans"/>
              </a:endParaRPr>
            </a:p>
          </p:txBody>
        </p:sp>
        <p:grpSp>
          <p:nvGrpSpPr>
            <p:cNvPr id="829" name="Google Shape;829;p55"/>
            <p:cNvGrpSpPr/>
            <p:nvPr/>
          </p:nvGrpSpPr>
          <p:grpSpPr>
            <a:xfrm>
              <a:off x="6345399" y="2506975"/>
              <a:ext cx="1012501" cy="609300"/>
              <a:chOff x="8034774" y="2506975"/>
              <a:chExt cx="1012501" cy="609300"/>
            </a:xfrm>
          </p:grpSpPr>
          <p:sp>
            <p:nvSpPr>
              <p:cNvPr id="827" name="Google Shape;827;p55"/>
              <p:cNvSpPr/>
              <p:nvPr/>
            </p:nvSpPr>
            <p:spPr>
              <a:xfrm rot="-5400000">
                <a:off x="8179374" y="2362375"/>
                <a:ext cx="609300" cy="898500"/>
              </a:xfrm>
              <a:prstGeom prst="trapezoid">
                <a:avLst>
                  <a:gd name="adj" fmla="val 25000"/>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55"/>
              <p:cNvSpPr txBox="1"/>
              <p:nvPr/>
            </p:nvSpPr>
            <p:spPr>
              <a:xfrm>
                <a:off x="8225575" y="2518125"/>
                <a:ext cx="821700" cy="27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Open Sans"/>
                    <a:ea typeface="Open Sans"/>
                    <a:cs typeface="Open Sans"/>
                    <a:sym typeface="Open Sans"/>
                  </a:rPr>
                  <a:t>Binary Plant</a:t>
                </a:r>
                <a:endParaRPr>
                  <a:latin typeface="Open Sans"/>
                  <a:ea typeface="Open Sans"/>
                  <a:cs typeface="Open Sans"/>
                  <a:sym typeface="Open Sans"/>
                </a:endParaRPr>
              </a:p>
            </p:txBody>
          </p:sp>
        </p:grpSp>
        <p:cxnSp>
          <p:nvCxnSpPr>
            <p:cNvPr id="831" name="Google Shape;831;p55"/>
            <p:cNvCxnSpPr>
              <a:stCxn id="809" idx="2"/>
              <a:endCxn id="828" idx="0"/>
            </p:cNvCxnSpPr>
            <p:nvPr/>
          </p:nvCxnSpPr>
          <p:spPr>
            <a:xfrm rot="-5400000" flipH="1">
              <a:off x="4920614" y="2806982"/>
              <a:ext cx="264000" cy="2765100"/>
            </a:xfrm>
            <a:prstGeom prst="bentConnector2">
              <a:avLst/>
            </a:prstGeom>
            <a:noFill/>
            <a:ln w="19050" cap="flat" cmpd="sng">
              <a:solidFill>
                <a:schemeClr val="dk2"/>
              </a:solidFill>
              <a:prstDash val="solid"/>
              <a:round/>
              <a:headEnd type="none" w="med" len="med"/>
              <a:tailEnd type="triangle" w="med" len="med"/>
            </a:ln>
          </p:spPr>
        </p:cxnSp>
        <p:sp>
          <p:nvSpPr>
            <p:cNvPr id="832" name="Google Shape;832;p55"/>
            <p:cNvSpPr txBox="1"/>
            <p:nvPr/>
          </p:nvSpPr>
          <p:spPr>
            <a:xfrm rot="-683">
              <a:off x="3856223" y="2505315"/>
              <a:ext cx="1510800" cy="43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Open Sans"/>
                  <a:ea typeface="Open Sans"/>
                  <a:cs typeface="Open Sans"/>
                  <a:sym typeface="Open Sans"/>
                </a:rPr>
                <a:t>water</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sp>
          <p:nvSpPr>
            <p:cNvPr id="833" name="Google Shape;833;p55"/>
            <p:cNvSpPr txBox="1"/>
            <p:nvPr/>
          </p:nvSpPr>
          <p:spPr>
            <a:xfrm rot="-683">
              <a:off x="4124673" y="3983390"/>
              <a:ext cx="1510800" cy="43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Open Sans"/>
                  <a:ea typeface="Open Sans"/>
                  <a:cs typeface="Open Sans"/>
                  <a:sym typeface="Open Sans"/>
                </a:rPr>
                <a:t>water</a:t>
              </a:r>
              <a:endParaRPr>
                <a:latin typeface="Open Sans"/>
                <a:ea typeface="Open Sans"/>
                <a:cs typeface="Open Sans"/>
                <a:sym typeface="Open Sans"/>
              </a:endParaRPr>
            </a:p>
          </p:txBody>
        </p:sp>
        <p:sp>
          <p:nvSpPr>
            <p:cNvPr id="834" name="Google Shape;834;p55"/>
            <p:cNvSpPr txBox="1"/>
            <p:nvPr/>
          </p:nvSpPr>
          <p:spPr>
            <a:xfrm>
              <a:off x="6891775" y="4033825"/>
              <a:ext cx="1218900" cy="57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Open Sans"/>
                  <a:ea typeface="Open Sans"/>
                  <a:cs typeface="Open Sans"/>
                  <a:sym typeface="Open Sans"/>
                </a:rPr>
                <a:t>reinjection, prawn farm, etc</a:t>
              </a:r>
              <a:endParaRPr>
                <a:latin typeface="Open Sans"/>
                <a:ea typeface="Open Sans"/>
                <a:cs typeface="Open Sans"/>
                <a:sym typeface="Open Sans"/>
              </a:endParaRPr>
            </a:p>
          </p:txBody>
        </p:sp>
        <p:sp>
          <p:nvSpPr>
            <p:cNvPr id="835" name="Google Shape;835;p55"/>
            <p:cNvSpPr txBox="1"/>
            <p:nvPr/>
          </p:nvSpPr>
          <p:spPr>
            <a:xfrm rot="-683">
              <a:off x="3813998" y="3330652"/>
              <a:ext cx="1510800" cy="43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Open Sans"/>
                  <a:ea typeface="Open Sans"/>
                  <a:cs typeface="Open Sans"/>
                  <a:sym typeface="Open Sans"/>
                </a:rPr>
                <a:t>steam</a:t>
              </a:r>
              <a:endParaRPr>
                <a:latin typeface="Open Sans"/>
                <a:ea typeface="Open Sans"/>
                <a:cs typeface="Open Sans"/>
                <a:sym typeface="Open Sans"/>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p56"/>
          <p:cNvSpPr txBox="1">
            <a:spLocks noGrp="1"/>
          </p:cNvSpPr>
          <p:nvPr>
            <p:ph type="title"/>
          </p:nvPr>
        </p:nvSpPr>
        <p:spPr>
          <a:xfrm>
            <a:off x="628650" y="274638"/>
            <a:ext cx="7886700" cy="9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Bonus 1</a:t>
            </a:r>
            <a:endParaRPr/>
          </a:p>
        </p:txBody>
      </p:sp>
      <p:sp>
        <p:nvSpPr>
          <p:cNvPr id="842" name="Google Shape;842;p56"/>
          <p:cNvSpPr txBox="1">
            <a:spLocks noGrp="1"/>
          </p:cNvSpPr>
          <p:nvPr>
            <p:ph type="sldNum" idx="12"/>
          </p:nvPr>
        </p:nvSpPr>
        <p:spPr>
          <a:xfrm>
            <a:off x="7086600" y="4743450"/>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49</a:t>
            </a:fld>
            <a:endParaRPr/>
          </a:p>
        </p:txBody>
      </p:sp>
      <p:pic>
        <p:nvPicPr>
          <p:cNvPr id="843" name="Google Shape;843;p56"/>
          <p:cNvPicPr preferRelativeResize="0"/>
          <p:nvPr/>
        </p:nvPicPr>
        <p:blipFill>
          <a:blip r:embed="rId3">
            <a:alphaModFix/>
          </a:blip>
          <a:stretch>
            <a:fillRect/>
          </a:stretch>
        </p:blipFill>
        <p:spPr>
          <a:xfrm>
            <a:off x="628662" y="338925"/>
            <a:ext cx="6679530" cy="4671223"/>
          </a:xfrm>
          <a:prstGeom prst="rect">
            <a:avLst/>
          </a:prstGeom>
          <a:noFill/>
          <a:ln>
            <a:noFill/>
          </a:ln>
        </p:spPr>
      </p:pic>
      <p:sp>
        <p:nvSpPr>
          <p:cNvPr id="844" name="Google Shape;844;p56"/>
          <p:cNvSpPr txBox="1">
            <a:spLocks noGrp="1"/>
          </p:cNvSpPr>
          <p:nvPr>
            <p:ph type="body" idx="1"/>
          </p:nvPr>
        </p:nvSpPr>
        <p:spPr>
          <a:xfrm>
            <a:off x="628650" y="1164775"/>
            <a:ext cx="7132500" cy="3375600"/>
          </a:xfrm>
          <a:prstGeom prst="rect">
            <a:avLst/>
          </a:prstGeom>
        </p:spPr>
        <p:txBody>
          <a:bodyPr spcFirstLastPara="1" wrap="square" lIns="91425" tIns="91425" rIns="91425" bIns="91425" anchor="t" anchorCtr="0">
            <a:noAutofit/>
          </a:bodyPr>
          <a:lstStyle/>
          <a:p>
            <a:pPr marL="0" lvl="0" indent="0" algn="l" rtl="0">
              <a:spcBef>
                <a:spcPts val="712"/>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2"/>
          <p:cNvSpPr txBox="1">
            <a:spLocks noGrp="1"/>
          </p:cNvSpPr>
          <p:nvPr>
            <p:ph type="title"/>
          </p:nvPr>
        </p:nvSpPr>
        <p:spPr>
          <a:xfrm>
            <a:off x="628650" y="274638"/>
            <a:ext cx="7886700" cy="9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Current System</a:t>
            </a:r>
            <a:endParaRPr/>
          </a:p>
        </p:txBody>
      </p:sp>
      <p:sp>
        <p:nvSpPr>
          <p:cNvPr id="194" name="Google Shape;194;p12"/>
          <p:cNvSpPr txBox="1">
            <a:spLocks noGrp="1"/>
          </p:cNvSpPr>
          <p:nvPr>
            <p:ph type="sldNum" idx="12"/>
          </p:nvPr>
        </p:nvSpPr>
        <p:spPr>
          <a:xfrm>
            <a:off x="7086600" y="4743450"/>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pic>
        <p:nvPicPr>
          <p:cNvPr id="195" name="Google Shape;195;p12"/>
          <p:cNvPicPr preferRelativeResize="0"/>
          <p:nvPr/>
        </p:nvPicPr>
        <p:blipFill>
          <a:blip r:embed="rId3">
            <a:alphaModFix/>
          </a:blip>
          <a:stretch>
            <a:fillRect/>
          </a:stretch>
        </p:blipFill>
        <p:spPr>
          <a:xfrm>
            <a:off x="2492038" y="2324723"/>
            <a:ext cx="1014669" cy="993900"/>
          </a:xfrm>
          <a:prstGeom prst="rect">
            <a:avLst/>
          </a:prstGeom>
          <a:noFill/>
          <a:ln>
            <a:noFill/>
          </a:ln>
        </p:spPr>
      </p:pic>
      <p:sp>
        <p:nvSpPr>
          <p:cNvPr id="196" name="Google Shape;196;p12"/>
          <p:cNvSpPr/>
          <p:nvPr/>
        </p:nvSpPr>
        <p:spPr>
          <a:xfrm>
            <a:off x="1045596" y="1268550"/>
            <a:ext cx="773100" cy="773100"/>
          </a:xfrm>
          <a:prstGeom prst="ellipse">
            <a:avLst/>
          </a:prstGeom>
          <a:solidFill>
            <a:srgbClr val="FCE5CD"/>
          </a:solidFill>
          <a:ln w="19050"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US">
                <a:latin typeface="Open Sans"/>
                <a:ea typeface="Open Sans"/>
                <a:cs typeface="Open Sans"/>
                <a:sym typeface="Open Sans"/>
              </a:rPr>
              <a:t>Well</a:t>
            </a:r>
            <a:endParaRPr>
              <a:latin typeface="Open Sans"/>
              <a:ea typeface="Open Sans"/>
              <a:cs typeface="Open Sans"/>
              <a:sym typeface="Open Sans"/>
            </a:endParaRPr>
          </a:p>
        </p:txBody>
      </p:sp>
      <p:sp>
        <p:nvSpPr>
          <p:cNvPr id="197" name="Google Shape;197;p12"/>
          <p:cNvSpPr/>
          <p:nvPr/>
        </p:nvSpPr>
        <p:spPr>
          <a:xfrm>
            <a:off x="1098850" y="2372425"/>
            <a:ext cx="666600" cy="898500"/>
          </a:xfrm>
          <a:prstGeom prst="roundRect">
            <a:avLst>
              <a:gd name="adj" fmla="val 16667"/>
            </a:avLst>
          </a:prstGeom>
          <a:solidFill>
            <a:srgbClr val="C9DAF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Open Sans"/>
                <a:ea typeface="Open Sans"/>
                <a:cs typeface="Open Sans"/>
                <a:sym typeface="Open Sans"/>
              </a:rPr>
              <a:t>FP</a:t>
            </a:r>
            <a:endParaRPr>
              <a:latin typeface="Open Sans"/>
              <a:ea typeface="Open Sans"/>
              <a:cs typeface="Open Sans"/>
              <a:sym typeface="Open Sans"/>
            </a:endParaRPr>
          </a:p>
        </p:txBody>
      </p:sp>
      <p:sp>
        <p:nvSpPr>
          <p:cNvPr id="198" name="Google Shape;198;p12"/>
          <p:cNvSpPr/>
          <p:nvPr/>
        </p:nvSpPr>
        <p:spPr>
          <a:xfrm>
            <a:off x="1045598" y="3601700"/>
            <a:ext cx="773100" cy="898500"/>
          </a:xfrm>
          <a:prstGeom prst="trapezoid">
            <a:avLst>
              <a:gd name="adj" fmla="val 25000"/>
            </a:avLst>
          </a:prstGeom>
          <a:solidFill>
            <a:srgbClr val="D9D2E9"/>
          </a:solidFill>
          <a:ln w="19050"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US">
                <a:latin typeface="Open Sans"/>
                <a:ea typeface="Open Sans"/>
                <a:cs typeface="Open Sans"/>
                <a:sym typeface="Open Sans"/>
              </a:rPr>
              <a:t>Gen</a:t>
            </a:r>
            <a:endParaRPr>
              <a:latin typeface="Open Sans"/>
              <a:ea typeface="Open Sans"/>
              <a:cs typeface="Open Sans"/>
              <a:sym typeface="Open Sans"/>
            </a:endParaRPr>
          </a:p>
        </p:txBody>
      </p:sp>
      <p:cxnSp>
        <p:nvCxnSpPr>
          <p:cNvPr id="199" name="Google Shape;199;p12"/>
          <p:cNvCxnSpPr>
            <a:stCxn id="196" idx="4"/>
            <a:endCxn id="197" idx="0"/>
          </p:cNvCxnSpPr>
          <p:nvPr/>
        </p:nvCxnSpPr>
        <p:spPr>
          <a:xfrm>
            <a:off x="1432146" y="2041650"/>
            <a:ext cx="0" cy="330900"/>
          </a:xfrm>
          <a:prstGeom prst="straightConnector1">
            <a:avLst/>
          </a:prstGeom>
          <a:noFill/>
          <a:ln w="19050" cap="flat" cmpd="sng">
            <a:solidFill>
              <a:schemeClr val="dk2"/>
            </a:solidFill>
            <a:prstDash val="solid"/>
            <a:round/>
            <a:headEnd type="none" w="med" len="med"/>
            <a:tailEnd type="triangle" w="med" len="med"/>
          </a:ln>
        </p:spPr>
      </p:cxnSp>
      <p:cxnSp>
        <p:nvCxnSpPr>
          <p:cNvPr id="200" name="Google Shape;200;p12"/>
          <p:cNvCxnSpPr>
            <a:stCxn id="197" idx="2"/>
            <a:endCxn id="198" idx="0"/>
          </p:cNvCxnSpPr>
          <p:nvPr/>
        </p:nvCxnSpPr>
        <p:spPr>
          <a:xfrm>
            <a:off x="1432150" y="3270925"/>
            <a:ext cx="0" cy="330900"/>
          </a:xfrm>
          <a:prstGeom prst="straightConnector1">
            <a:avLst/>
          </a:prstGeom>
          <a:noFill/>
          <a:ln w="19050" cap="flat" cmpd="sng">
            <a:solidFill>
              <a:schemeClr val="dk2"/>
            </a:solidFill>
            <a:prstDash val="solid"/>
            <a:round/>
            <a:headEnd type="none" w="med" len="med"/>
            <a:tailEnd type="triangle" w="med" len="med"/>
          </a:ln>
        </p:spPr>
      </p:cxnSp>
      <p:cxnSp>
        <p:nvCxnSpPr>
          <p:cNvPr id="201" name="Google Shape;201;p12"/>
          <p:cNvCxnSpPr>
            <a:stCxn id="197" idx="3"/>
            <a:endCxn id="195" idx="1"/>
          </p:cNvCxnSpPr>
          <p:nvPr/>
        </p:nvCxnSpPr>
        <p:spPr>
          <a:xfrm>
            <a:off x="1765450" y="2821675"/>
            <a:ext cx="726600" cy="0"/>
          </a:xfrm>
          <a:prstGeom prst="straightConnector1">
            <a:avLst/>
          </a:prstGeom>
          <a:noFill/>
          <a:ln w="19050" cap="flat" cmpd="sng">
            <a:solidFill>
              <a:schemeClr val="dk2"/>
            </a:solidFill>
            <a:prstDash val="solid"/>
            <a:round/>
            <a:headEnd type="none" w="med" len="med"/>
            <a:tailEnd type="triangle" w="med" len="med"/>
          </a:ln>
        </p:spPr>
      </p:cxnSp>
      <p:cxnSp>
        <p:nvCxnSpPr>
          <p:cNvPr id="202" name="Google Shape;202;p12"/>
          <p:cNvCxnSpPr>
            <a:stCxn id="196" idx="6"/>
            <a:endCxn id="195" idx="1"/>
          </p:cNvCxnSpPr>
          <p:nvPr/>
        </p:nvCxnSpPr>
        <p:spPr>
          <a:xfrm>
            <a:off x="1818696" y="1655100"/>
            <a:ext cx="673200" cy="1166700"/>
          </a:xfrm>
          <a:prstGeom prst="straightConnector1">
            <a:avLst/>
          </a:prstGeom>
          <a:noFill/>
          <a:ln w="19050" cap="flat" cmpd="sng">
            <a:solidFill>
              <a:schemeClr val="dk2"/>
            </a:solidFill>
            <a:prstDash val="solid"/>
            <a:round/>
            <a:headEnd type="none" w="med" len="med"/>
            <a:tailEnd type="triangle" w="med" len="med"/>
          </a:ln>
        </p:spPr>
      </p:cxnSp>
      <p:cxnSp>
        <p:nvCxnSpPr>
          <p:cNvPr id="203" name="Google Shape;203;p12"/>
          <p:cNvCxnSpPr>
            <a:stCxn id="198" idx="3"/>
            <a:endCxn id="195" idx="1"/>
          </p:cNvCxnSpPr>
          <p:nvPr/>
        </p:nvCxnSpPr>
        <p:spPr>
          <a:xfrm rot="10800000" flipH="1">
            <a:off x="1722060" y="2821550"/>
            <a:ext cx="770100" cy="1229400"/>
          </a:xfrm>
          <a:prstGeom prst="straightConnector1">
            <a:avLst/>
          </a:prstGeom>
          <a:noFill/>
          <a:ln w="19050" cap="flat" cmpd="sng">
            <a:solidFill>
              <a:schemeClr val="dk2"/>
            </a:solidFill>
            <a:prstDash val="solid"/>
            <a:round/>
            <a:headEnd type="none" w="med" len="med"/>
            <a:tailEnd type="triangle" w="med" len="med"/>
          </a:ln>
        </p:spPr>
      </p:cxnSp>
      <p:pic>
        <p:nvPicPr>
          <p:cNvPr id="204" name="Google Shape;204;p12"/>
          <p:cNvPicPr preferRelativeResize="0"/>
          <p:nvPr/>
        </p:nvPicPr>
        <p:blipFill>
          <a:blip r:embed="rId4">
            <a:alphaModFix/>
          </a:blip>
          <a:stretch>
            <a:fillRect/>
          </a:stretch>
        </p:blipFill>
        <p:spPr>
          <a:xfrm>
            <a:off x="3981938" y="2202449"/>
            <a:ext cx="1238485" cy="1238450"/>
          </a:xfrm>
          <a:prstGeom prst="rect">
            <a:avLst/>
          </a:prstGeom>
          <a:noFill/>
          <a:ln>
            <a:noFill/>
          </a:ln>
        </p:spPr>
      </p:pic>
      <p:pic>
        <p:nvPicPr>
          <p:cNvPr id="205" name="Google Shape;205;p12"/>
          <p:cNvPicPr preferRelativeResize="0"/>
          <p:nvPr/>
        </p:nvPicPr>
        <p:blipFill>
          <a:blip r:embed="rId5">
            <a:alphaModFix/>
          </a:blip>
          <a:stretch>
            <a:fillRect/>
          </a:stretch>
        </p:blipFill>
        <p:spPr>
          <a:xfrm>
            <a:off x="5771841" y="2202449"/>
            <a:ext cx="1238485" cy="1238450"/>
          </a:xfrm>
          <a:prstGeom prst="rect">
            <a:avLst/>
          </a:prstGeom>
          <a:noFill/>
          <a:ln>
            <a:noFill/>
          </a:ln>
        </p:spPr>
      </p:pic>
      <p:cxnSp>
        <p:nvCxnSpPr>
          <p:cNvPr id="206" name="Google Shape;206;p12"/>
          <p:cNvCxnSpPr>
            <a:stCxn id="195" idx="3"/>
            <a:endCxn id="204" idx="1"/>
          </p:cNvCxnSpPr>
          <p:nvPr/>
        </p:nvCxnSpPr>
        <p:spPr>
          <a:xfrm>
            <a:off x="3506706" y="2821673"/>
            <a:ext cx="475200" cy="0"/>
          </a:xfrm>
          <a:prstGeom prst="straightConnector1">
            <a:avLst/>
          </a:prstGeom>
          <a:noFill/>
          <a:ln w="19050" cap="flat" cmpd="sng">
            <a:solidFill>
              <a:schemeClr val="dk2"/>
            </a:solidFill>
            <a:prstDash val="solid"/>
            <a:round/>
            <a:headEnd type="none" w="med" len="med"/>
            <a:tailEnd type="triangle" w="med" len="med"/>
          </a:ln>
        </p:spPr>
      </p:cxnSp>
      <p:cxnSp>
        <p:nvCxnSpPr>
          <p:cNvPr id="207" name="Google Shape;207;p12"/>
          <p:cNvCxnSpPr>
            <a:stCxn id="204" idx="3"/>
            <a:endCxn id="205" idx="1"/>
          </p:cNvCxnSpPr>
          <p:nvPr/>
        </p:nvCxnSpPr>
        <p:spPr>
          <a:xfrm>
            <a:off x="5220423" y="2821674"/>
            <a:ext cx="551400" cy="0"/>
          </a:xfrm>
          <a:prstGeom prst="straightConnector1">
            <a:avLst/>
          </a:prstGeom>
          <a:noFill/>
          <a:ln w="19050" cap="flat" cmpd="sng">
            <a:solidFill>
              <a:schemeClr val="dk2"/>
            </a:solidFill>
            <a:prstDash val="solid"/>
            <a:round/>
            <a:headEnd type="none" w="med" len="med"/>
            <a:tailEnd type="triangle" w="med" len="med"/>
          </a:ln>
        </p:spPr>
      </p:cxnSp>
      <p:sp>
        <p:nvSpPr>
          <p:cNvPr id="208" name="Google Shape;208;p12"/>
          <p:cNvSpPr txBox="1"/>
          <p:nvPr/>
        </p:nvSpPr>
        <p:spPr>
          <a:xfrm rot="-560">
            <a:off x="2078225" y="3393877"/>
            <a:ext cx="1842300" cy="43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Open Sans"/>
                <a:ea typeface="Open Sans"/>
                <a:cs typeface="Open Sans"/>
                <a:sym typeface="Open Sans"/>
              </a:rPr>
              <a:t>Data &amp; Workbooks</a:t>
            </a:r>
            <a:endParaRPr>
              <a:latin typeface="Open Sans"/>
              <a:ea typeface="Open Sans"/>
              <a:cs typeface="Open Sans"/>
              <a:sym typeface="Open Sans"/>
            </a:endParaRPr>
          </a:p>
        </p:txBody>
      </p:sp>
      <p:sp>
        <p:nvSpPr>
          <p:cNvPr id="209" name="Google Shape;209;p12"/>
          <p:cNvSpPr txBox="1"/>
          <p:nvPr/>
        </p:nvSpPr>
        <p:spPr>
          <a:xfrm rot="-560">
            <a:off x="3680038" y="3393877"/>
            <a:ext cx="1842300" cy="43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Open Sans"/>
                <a:ea typeface="Open Sans"/>
                <a:cs typeface="Open Sans"/>
                <a:sym typeface="Open Sans"/>
              </a:rPr>
              <a:t>Operator</a:t>
            </a:r>
            <a:endParaRPr>
              <a:latin typeface="Open Sans"/>
              <a:ea typeface="Open Sans"/>
              <a:cs typeface="Open Sans"/>
              <a:sym typeface="Open Sans"/>
            </a:endParaRPr>
          </a:p>
        </p:txBody>
      </p:sp>
      <p:sp>
        <p:nvSpPr>
          <p:cNvPr id="210" name="Google Shape;210;p12"/>
          <p:cNvSpPr txBox="1"/>
          <p:nvPr/>
        </p:nvSpPr>
        <p:spPr>
          <a:xfrm rot="-560">
            <a:off x="5469925" y="3393877"/>
            <a:ext cx="1842300" cy="43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Open Sans"/>
                <a:ea typeface="Open Sans"/>
                <a:cs typeface="Open Sans"/>
                <a:sym typeface="Open Sans"/>
              </a:rPr>
              <a:t>Field Team</a:t>
            </a:r>
            <a:endParaRPr>
              <a:latin typeface="Open Sans"/>
              <a:ea typeface="Open Sans"/>
              <a:cs typeface="Open Sans"/>
              <a:sym typeface="Open Sans"/>
            </a:endParaRPr>
          </a:p>
        </p:txBody>
      </p:sp>
      <p:sp>
        <p:nvSpPr>
          <p:cNvPr id="20" name="Google Shape;221;p13">
            <a:extLst>
              <a:ext uri="{FF2B5EF4-FFF2-40B4-BE49-F238E27FC236}">
                <a16:creationId xmlns:a16="http://schemas.microsoft.com/office/drawing/2014/main" xmlns="" id="{2681BBCE-5A20-4035-8A01-4F04D04CE5C2}"/>
              </a:ext>
            </a:extLst>
          </p:cNvPr>
          <p:cNvSpPr/>
          <p:nvPr/>
        </p:nvSpPr>
        <p:spPr>
          <a:xfrm>
            <a:off x="8043311" y="2178875"/>
            <a:ext cx="144000" cy="144000"/>
          </a:xfrm>
          <a:prstGeom prst="ellipse">
            <a:avLst/>
          </a:prstGeom>
          <a:solidFill>
            <a:srgbClr val="4B92D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entury Gothic"/>
              <a:ea typeface="Century Gothic"/>
              <a:cs typeface="Century Gothic"/>
              <a:sym typeface="Century Gothic"/>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57"/>
          <p:cNvSpPr txBox="1">
            <a:spLocks noGrp="1"/>
          </p:cNvSpPr>
          <p:nvPr>
            <p:ph type="title"/>
          </p:nvPr>
        </p:nvSpPr>
        <p:spPr>
          <a:xfrm>
            <a:off x="628650" y="274638"/>
            <a:ext cx="7886700" cy="9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Mixed Integer Linear Program Formulation</a:t>
            </a:r>
            <a:endParaRPr/>
          </a:p>
        </p:txBody>
      </p:sp>
      <p:sp>
        <p:nvSpPr>
          <p:cNvPr id="851" name="Google Shape;851;p57"/>
          <p:cNvSpPr txBox="1">
            <a:spLocks noGrp="1"/>
          </p:cNvSpPr>
          <p:nvPr>
            <p:ph type="sldNum" idx="12"/>
          </p:nvPr>
        </p:nvSpPr>
        <p:spPr>
          <a:xfrm>
            <a:off x="7086600" y="4743450"/>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50</a:t>
            </a:fld>
            <a:endParaRPr/>
          </a:p>
        </p:txBody>
      </p:sp>
      <p:sp>
        <p:nvSpPr>
          <p:cNvPr id="852" name="Google Shape;852;p57"/>
          <p:cNvSpPr txBox="1">
            <a:spLocks noGrp="1"/>
          </p:cNvSpPr>
          <p:nvPr>
            <p:ph type="body" idx="1"/>
          </p:nvPr>
        </p:nvSpPr>
        <p:spPr>
          <a:xfrm>
            <a:off x="628650" y="1164775"/>
            <a:ext cx="7132500" cy="3375600"/>
          </a:xfrm>
          <a:prstGeom prst="rect">
            <a:avLst/>
          </a:prstGeom>
        </p:spPr>
        <p:txBody>
          <a:bodyPr spcFirstLastPara="1" wrap="square" lIns="91425" tIns="91425" rIns="91425" bIns="91425" anchor="t" anchorCtr="0">
            <a:noAutofit/>
          </a:bodyPr>
          <a:lstStyle/>
          <a:p>
            <a:pPr marL="0" lvl="0" indent="0" algn="l" rtl="0">
              <a:spcBef>
                <a:spcPts val="712"/>
              </a:spcBef>
              <a:spcAft>
                <a:spcPts val="0"/>
              </a:spcAft>
              <a:buNone/>
            </a:pPr>
            <a:endParaRPr/>
          </a:p>
        </p:txBody>
      </p:sp>
      <p:pic>
        <p:nvPicPr>
          <p:cNvPr id="853" name="Google Shape;853;p57"/>
          <p:cNvPicPr preferRelativeResize="0"/>
          <p:nvPr/>
        </p:nvPicPr>
        <p:blipFill>
          <a:blip r:embed="rId3">
            <a:alphaModFix/>
          </a:blip>
          <a:stretch>
            <a:fillRect/>
          </a:stretch>
        </p:blipFill>
        <p:spPr>
          <a:xfrm>
            <a:off x="680625" y="1277812"/>
            <a:ext cx="6411148" cy="3606726"/>
          </a:xfrm>
          <a:prstGeom prst="rect">
            <a:avLst/>
          </a:prstGeom>
          <a:noFill/>
          <a:ln>
            <a:noFill/>
          </a:ln>
        </p:spPr>
      </p:pic>
      <p:sp>
        <p:nvSpPr>
          <p:cNvPr id="854" name="Google Shape;854;p57"/>
          <p:cNvSpPr/>
          <p:nvPr/>
        </p:nvSpPr>
        <p:spPr>
          <a:xfrm>
            <a:off x="8043302" y="2742750"/>
            <a:ext cx="144000" cy="144000"/>
          </a:xfrm>
          <a:prstGeom prst="ellipse">
            <a:avLst/>
          </a:prstGeom>
          <a:solidFill>
            <a:srgbClr val="4B92D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entury Gothic"/>
              <a:ea typeface="Century Gothic"/>
              <a:cs typeface="Century Gothic"/>
              <a:sym typeface="Century Gothic"/>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57"/>
          <p:cNvSpPr txBox="1">
            <a:spLocks noGrp="1"/>
          </p:cNvSpPr>
          <p:nvPr>
            <p:ph type="title"/>
          </p:nvPr>
        </p:nvSpPr>
        <p:spPr>
          <a:xfrm>
            <a:off x="628650" y="274638"/>
            <a:ext cx="7886700" cy="9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Mixed Integer Linear Program Formulation</a:t>
            </a:r>
            <a:endParaRPr/>
          </a:p>
        </p:txBody>
      </p:sp>
      <p:sp>
        <p:nvSpPr>
          <p:cNvPr id="851" name="Google Shape;851;p57"/>
          <p:cNvSpPr txBox="1">
            <a:spLocks noGrp="1"/>
          </p:cNvSpPr>
          <p:nvPr>
            <p:ph type="sldNum" idx="12"/>
          </p:nvPr>
        </p:nvSpPr>
        <p:spPr>
          <a:xfrm>
            <a:off x="7086600" y="4743450"/>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51</a:t>
            </a:fld>
            <a:endParaRPr/>
          </a:p>
        </p:txBody>
      </p:sp>
      <p:sp>
        <p:nvSpPr>
          <p:cNvPr id="852" name="Google Shape;852;p57"/>
          <p:cNvSpPr txBox="1">
            <a:spLocks noGrp="1"/>
          </p:cNvSpPr>
          <p:nvPr>
            <p:ph type="body" idx="1"/>
          </p:nvPr>
        </p:nvSpPr>
        <p:spPr>
          <a:xfrm>
            <a:off x="628650" y="1164775"/>
            <a:ext cx="7132500" cy="3375600"/>
          </a:xfrm>
          <a:prstGeom prst="rect">
            <a:avLst/>
          </a:prstGeom>
        </p:spPr>
        <p:txBody>
          <a:bodyPr spcFirstLastPara="1" wrap="square" lIns="91425" tIns="91425" rIns="91425" bIns="91425" anchor="t" anchorCtr="0">
            <a:noAutofit/>
          </a:bodyPr>
          <a:lstStyle/>
          <a:p>
            <a:pPr marL="0" lvl="0" indent="0" algn="l" rtl="0">
              <a:spcBef>
                <a:spcPts val="712"/>
              </a:spcBef>
              <a:spcAft>
                <a:spcPts val="0"/>
              </a:spcAft>
              <a:buNone/>
            </a:pPr>
            <a:endParaRPr/>
          </a:p>
        </p:txBody>
      </p:sp>
      <p:sp>
        <p:nvSpPr>
          <p:cNvPr id="854" name="Google Shape;854;p57"/>
          <p:cNvSpPr/>
          <p:nvPr/>
        </p:nvSpPr>
        <p:spPr>
          <a:xfrm>
            <a:off x="8043302" y="2742750"/>
            <a:ext cx="144000" cy="144000"/>
          </a:xfrm>
          <a:prstGeom prst="ellipse">
            <a:avLst/>
          </a:prstGeom>
          <a:solidFill>
            <a:srgbClr val="4B92D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entury Gothic"/>
              <a:ea typeface="Century Gothic"/>
              <a:cs typeface="Century Gothic"/>
              <a:sym typeface="Century Gothic"/>
            </a:endParaRPr>
          </a:p>
        </p:txBody>
      </p:sp>
      <p:pic>
        <p:nvPicPr>
          <p:cNvPr id="2" name="Picture 1">
            <a:extLst>
              <a:ext uri="{FF2B5EF4-FFF2-40B4-BE49-F238E27FC236}">
                <a16:creationId xmlns:a16="http://schemas.microsoft.com/office/drawing/2014/main" xmlns="" id="{19C9EBF0-4A7C-4FFE-A364-D63C27BD5417}"/>
              </a:ext>
            </a:extLst>
          </p:cNvPr>
          <p:cNvPicPr>
            <a:picLocks noChangeAspect="1"/>
          </p:cNvPicPr>
          <p:nvPr/>
        </p:nvPicPr>
        <p:blipFill>
          <a:blip r:embed="rId3"/>
          <a:stretch>
            <a:fillRect/>
          </a:stretch>
        </p:blipFill>
        <p:spPr>
          <a:xfrm>
            <a:off x="364546" y="0"/>
            <a:ext cx="7360649" cy="5143500"/>
          </a:xfrm>
          <a:prstGeom prst="rect">
            <a:avLst/>
          </a:prstGeom>
        </p:spPr>
      </p:pic>
    </p:spTree>
    <p:extLst>
      <p:ext uri="{BB962C8B-B14F-4D97-AF65-F5344CB8AC3E}">
        <p14:creationId xmlns:p14="http://schemas.microsoft.com/office/powerpoint/2010/main" val="8255297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58"/>
          <p:cNvSpPr txBox="1">
            <a:spLocks noGrp="1"/>
          </p:cNvSpPr>
          <p:nvPr>
            <p:ph type="title"/>
          </p:nvPr>
        </p:nvSpPr>
        <p:spPr>
          <a:xfrm>
            <a:off x="628650" y="274638"/>
            <a:ext cx="7886700" cy="9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Simulation Results</a:t>
            </a:r>
            <a:endParaRPr/>
          </a:p>
        </p:txBody>
      </p:sp>
      <p:sp>
        <p:nvSpPr>
          <p:cNvPr id="861" name="Google Shape;861;p58"/>
          <p:cNvSpPr txBox="1">
            <a:spLocks noGrp="1"/>
          </p:cNvSpPr>
          <p:nvPr>
            <p:ph type="sldNum" idx="12"/>
          </p:nvPr>
        </p:nvSpPr>
        <p:spPr>
          <a:xfrm>
            <a:off x="7086600" y="4743450"/>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52</a:t>
            </a:fld>
            <a:endParaRPr/>
          </a:p>
        </p:txBody>
      </p:sp>
      <p:pic>
        <p:nvPicPr>
          <p:cNvPr id="862" name="Google Shape;862;p58"/>
          <p:cNvPicPr preferRelativeResize="0"/>
          <p:nvPr/>
        </p:nvPicPr>
        <p:blipFill>
          <a:blip r:embed="rId3">
            <a:alphaModFix/>
          </a:blip>
          <a:stretch>
            <a:fillRect/>
          </a:stretch>
        </p:blipFill>
        <p:spPr>
          <a:xfrm>
            <a:off x="816825" y="1149525"/>
            <a:ext cx="5995175" cy="3993974"/>
          </a:xfrm>
          <a:prstGeom prst="rect">
            <a:avLst/>
          </a:prstGeom>
          <a:noFill/>
          <a:ln>
            <a:noFill/>
          </a:ln>
        </p:spPr>
      </p:pic>
      <p:sp>
        <p:nvSpPr>
          <p:cNvPr id="863" name="Google Shape;863;p58"/>
          <p:cNvSpPr/>
          <p:nvPr/>
        </p:nvSpPr>
        <p:spPr>
          <a:xfrm>
            <a:off x="8043302" y="3323775"/>
            <a:ext cx="144000" cy="144000"/>
          </a:xfrm>
          <a:prstGeom prst="ellipse">
            <a:avLst/>
          </a:prstGeom>
          <a:solidFill>
            <a:srgbClr val="4B92D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entury Gothic"/>
              <a:ea typeface="Century Gothic"/>
              <a:cs typeface="Century Gothic"/>
              <a:sym typeface="Century Gothic"/>
            </a:endParaRPr>
          </a:p>
        </p:txBody>
      </p:sp>
      <p:sp>
        <p:nvSpPr>
          <p:cNvPr id="864" name="Google Shape;864;p58"/>
          <p:cNvSpPr/>
          <p:nvPr/>
        </p:nvSpPr>
        <p:spPr>
          <a:xfrm flipH="1">
            <a:off x="1756225" y="2082500"/>
            <a:ext cx="2283300" cy="414000"/>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FFFFFF"/>
                </a:solidFill>
                <a:latin typeface="Open Sans"/>
                <a:ea typeface="Open Sans"/>
                <a:cs typeface="Open Sans"/>
                <a:sym typeface="Open Sans"/>
              </a:rPr>
              <a:t>“Filler” time-series wells</a:t>
            </a:r>
            <a:endParaRPr>
              <a:solidFill>
                <a:srgbClr val="FFFFFF"/>
              </a:solidFill>
              <a:latin typeface="Open Sans"/>
              <a:ea typeface="Open Sans"/>
              <a:cs typeface="Open Sans"/>
              <a:sym typeface="Open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69"/>
        <p:cNvGrpSpPr/>
        <p:nvPr/>
      </p:nvGrpSpPr>
      <p:grpSpPr>
        <a:xfrm>
          <a:off x="0" y="0"/>
          <a:ext cx="0" cy="0"/>
          <a:chOff x="0" y="0"/>
          <a:chExt cx="0" cy="0"/>
        </a:xfrm>
      </p:grpSpPr>
      <p:sp>
        <p:nvSpPr>
          <p:cNvPr id="870" name="Google Shape;870;p59"/>
          <p:cNvSpPr txBox="1">
            <a:spLocks noGrp="1"/>
          </p:cNvSpPr>
          <p:nvPr>
            <p:ph type="title"/>
          </p:nvPr>
        </p:nvSpPr>
        <p:spPr>
          <a:xfrm>
            <a:off x="628650" y="274638"/>
            <a:ext cx="7886700" cy="9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Regression Diagnostics</a:t>
            </a:r>
            <a:endParaRPr/>
          </a:p>
        </p:txBody>
      </p:sp>
      <p:sp>
        <p:nvSpPr>
          <p:cNvPr id="871" name="Google Shape;871;p59"/>
          <p:cNvSpPr txBox="1">
            <a:spLocks noGrp="1"/>
          </p:cNvSpPr>
          <p:nvPr>
            <p:ph type="sldNum" idx="12"/>
          </p:nvPr>
        </p:nvSpPr>
        <p:spPr>
          <a:xfrm>
            <a:off x="7086600" y="4743450"/>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53</a:t>
            </a:fld>
            <a:endParaRPr/>
          </a:p>
        </p:txBody>
      </p:sp>
      <p:pic>
        <p:nvPicPr>
          <p:cNvPr id="872" name="Google Shape;872;p59"/>
          <p:cNvPicPr preferRelativeResize="0"/>
          <p:nvPr/>
        </p:nvPicPr>
        <p:blipFill>
          <a:blip r:embed="rId3">
            <a:alphaModFix/>
          </a:blip>
          <a:stretch>
            <a:fillRect/>
          </a:stretch>
        </p:blipFill>
        <p:spPr>
          <a:xfrm>
            <a:off x="152400" y="1420952"/>
            <a:ext cx="7663163" cy="372255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60"/>
          <p:cNvSpPr txBox="1">
            <a:spLocks noGrp="1"/>
          </p:cNvSpPr>
          <p:nvPr>
            <p:ph type="title"/>
          </p:nvPr>
        </p:nvSpPr>
        <p:spPr>
          <a:xfrm>
            <a:off x="628650" y="-231737"/>
            <a:ext cx="7886700" cy="9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Time-series Comparison</a:t>
            </a:r>
            <a:endParaRPr/>
          </a:p>
        </p:txBody>
      </p:sp>
      <p:sp>
        <p:nvSpPr>
          <p:cNvPr id="879" name="Google Shape;879;p60"/>
          <p:cNvSpPr txBox="1">
            <a:spLocks noGrp="1"/>
          </p:cNvSpPr>
          <p:nvPr>
            <p:ph type="sldNum" idx="12"/>
          </p:nvPr>
        </p:nvSpPr>
        <p:spPr>
          <a:xfrm>
            <a:off x="7086600" y="4743450"/>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54</a:t>
            </a:fld>
            <a:endParaRPr/>
          </a:p>
        </p:txBody>
      </p:sp>
      <p:pic>
        <p:nvPicPr>
          <p:cNvPr id="880" name="Google Shape;880;p60"/>
          <p:cNvPicPr preferRelativeResize="0"/>
          <p:nvPr/>
        </p:nvPicPr>
        <p:blipFill>
          <a:blip r:embed="rId3">
            <a:alphaModFix/>
          </a:blip>
          <a:stretch>
            <a:fillRect/>
          </a:stretch>
        </p:blipFill>
        <p:spPr>
          <a:xfrm>
            <a:off x="1369299" y="444974"/>
            <a:ext cx="5109585" cy="1653574"/>
          </a:xfrm>
          <a:prstGeom prst="rect">
            <a:avLst/>
          </a:prstGeom>
          <a:noFill/>
          <a:ln>
            <a:noFill/>
          </a:ln>
        </p:spPr>
      </p:pic>
      <p:pic>
        <p:nvPicPr>
          <p:cNvPr id="881" name="Google Shape;881;p60"/>
          <p:cNvPicPr preferRelativeResize="0"/>
          <p:nvPr/>
        </p:nvPicPr>
        <p:blipFill>
          <a:blip r:embed="rId4">
            <a:alphaModFix/>
          </a:blip>
          <a:stretch>
            <a:fillRect/>
          </a:stretch>
        </p:blipFill>
        <p:spPr>
          <a:xfrm>
            <a:off x="1369299" y="2033510"/>
            <a:ext cx="5109548" cy="1653558"/>
          </a:xfrm>
          <a:prstGeom prst="rect">
            <a:avLst/>
          </a:prstGeom>
          <a:noFill/>
          <a:ln>
            <a:noFill/>
          </a:ln>
        </p:spPr>
      </p:pic>
      <p:pic>
        <p:nvPicPr>
          <p:cNvPr id="882" name="Google Shape;882;p60"/>
          <p:cNvPicPr preferRelativeResize="0"/>
          <p:nvPr/>
        </p:nvPicPr>
        <p:blipFill>
          <a:blip r:embed="rId5">
            <a:alphaModFix/>
          </a:blip>
          <a:stretch>
            <a:fillRect/>
          </a:stretch>
        </p:blipFill>
        <p:spPr>
          <a:xfrm>
            <a:off x="1369299" y="3622030"/>
            <a:ext cx="5109548" cy="1653558"/>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61"/>
          <p:cNvSpPr txBox="1">
            <a:spLocks noGrp="1"/>
          </p:cNvSpPr>
          <p:nvPr>
            <p:ph type="title"/>
          </p:nvPr>
        </p:nvSpPr>
        <p:spPr>
          <a:xfrm>
            <a:off x="628650" y="-93812"/>
            <a:ext cx="7886700" cy="9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Diagnostics</a:t>
            </a:r>
            <a:endParaRPr/>
          </a:p>
        </p:txBody>
      </p:sp>
      <p:sp>
        <p:nvSpPr>
          <p:cNvPr id="889" name="Google Shape;889;p61"/>
          <p:cNvSpPr txBox="1">
            <a:spLocks noGrp="1"/>
          </p:cNvSpPr>
          <p:nvPr>
            <p:ph type="sldNum" idx="12"/>
          </p:nvPr>
        </p:nvSpPr>
        <p:spPr>
          <a:xfrm>
            <a:off x="7086600" y="4743450"/>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55</a:t>
            </a:fld>
            <a:endParaRPr/>
          </a:p>
        </p:txBody>
      </p:sp>
      <p:pic>
        <p:nvPicPr>
          <p:cNvPr id="890" name="Google Shape;890;p61"/>
          <p:cNvPicPr preferRelativeResize="0"/>
          <p:nvPr/>
        </p:nvPicPr>
        <p:blipFill>
          <a:blip r:embed="rId3">
            <a:alphaModFix/>
          </a:blip>
          <a:stretch>
            <a:fillRect/>
          </a:stretch>
        </p:blipFill>
        <p:spPr>
          <a:xfrm>
            <a:off x="462275" y="689975"/>
            <a:ext cx="6678726" cy="44535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895"/>
        <p:cNvGrpSpPr/>
        <p:nvPr/>
      </p:nvGrpSpPr>
      <p:grpSpPr>
        <a:xfrm>
          <a:off x="0" y="0"/>
          <a:ext cx="0" cy="0"/>
          <a:chOff x="0" y="0"/>
          <a:chExt cx="0" cy="0"/>
        </a:xfrm>
      </p:grpSpPr>
      <p:sp>
        <p:nvSpPr>
          <p:cNvPr id="896" name="Google Shape;896;p62"/>
          <p:cNvSpPr txBox="1">
            <a:spLocks noGrp="1"/>
          </p:cNvSpPr>
          <p:nvPr>
            <p:ph type="title"/>
          </p:nvPr>
        </p:nvSpPr>
        <p:spPr>
          <a:xfrm>
            <a:off x="628650" y="274638"/>
            <a:ext cx="7886700" cy="9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Linear Program of Steamfield</a:t>
            </a:r>
            <a:endParaRPr/>
          </a:p>
        </p:txBody>
      </p:sp>
      <p:sp>
        <p:nvSpPr>
          <p:cNvPr id="897" name="Google Shape;897;p62"/>
          <p:cNvSpPr txBox="1">
            <a:spLocks noGrp="1"/>
          </p:cNvSpPr>
          <p:nvPr>
            <p:ph type="sldNum" idx="12"/>
          </p:nvPr>
        </p:nvSpPr>
        <p:spPr>
          <a:xfrm>
            <a:off x="7086600" y="4743450"/>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56</a:t>
            </a:fld>
            <a:endParaRPr/>
          </a:p>
        </p:txBody>
      </p:sp>
      <p:sp>
        <p:nvSpPr>
          <p:cNvPr id="898" name="Google Shape;898;p62"/>
          <p:cNvSpPr txBox="1">
            <a:spLocks noGrp="1"/>
          </p:cNvSpPr>
          <p:nvPr>
            <p:ph type="body" idx="1"/>
          </p:nvPr>
        </p:nvSpPr>
        <p:spPr>
          <a:xfrm>
            <a:off x="628650" y="936175"/>
            <a:ext cx="7654738" cy="3375600"/>
          </a:xfrm>
          <a:prstGeom prst="rect">
            <a:avLst/>
          </a:prstGeom>
        </p:spPr>
        <p:txBody>
          <a:bodyPr spcFirstLastPara="1" wrap="square" lIns="91425" tIns="91425" rIns="91425" bIns="91425" anchor="t" anchorCtr="0">
            <a:noAutofit/>
          </a:bodyPr>
          <a:lstStyle/>
          <a:p>
            <a:pPr marL="0" lvl="0" indent="0" algn="l" rtl="0">
              <a:spcBef>
                <a:spcPts val="712"/>
              </a:spcBef>
              <a:spcAft>
                <a:spcPts val="0"/>
              </a:spcAft>
              <a:buNone/>
            </a:pPr>
            <a:r>
              <a:rPr lang="en-US" dirty="0"/>
              <a:t>Decision Variables: Binary &amp; non-binary for each arc</a:t>
            </a:r>
            <a:endParaRPr dirty="0"/>
          </a:p>
          <a:p>
            <a:pPr marL="0" lvl="0" indent="0" algn="l" rtl="0">
              <a:spcBef>
                <a:spcPts val="712"/>
              </a:spcBef>
              <a:spcAft>
                <a:spcPts val="0"/>
              </a:spcAft>
              <a:buNone/>
            </a:pPr>
            <a:r>
              <a:rPr lang="en-US" dirty="0"/>
              <a:t>Objective Function - </a:t>
            </a:r>
            <a:r>
              <a:rPr lang="en-US" dirty="0" err="1"/>
              <a:t>Maximise</a:t>
            </a:r>
            <a:r>
              <a:rPr lang="en-US" dirty="0"/>
              <a:t> MW: </a:t>
            </a:r>
            <a:endParaRPr dirty="0"/>
          </a:p>
          <a:p>
            <a:pPr marL="457200" lvl="0" indent="-342900" algn="l" rtl="0">
              <a:spcBef>
                <a:spcPts val="712"/>
              </a:spcBef>
              <a:spcAft>
                <a:spcPts val="0"/>
              </a:spcAft>
              <a:buSzPts val="1800"/>
              <a:buChar char="•"/>
            </a:pPr>
            <a:r>
              <a:rPr lang="en-US" dirty="0"/>
              <a:t>Sum of steam/water into each power plant ÷ by efficiency factor.</a:t>
            </a:r>
            <a:endParaRPr dirty="0"/>
          </a:p>
          <a:p>
            <a:pPr marL="0" lvl="0" indent="0" algn="l" rtl="0">
              <a:spcBef>
                <a:spcPts val="712"/>
              </a:spcBef>
              <a:spcAft>
                <a:spcPts val="0"/>
              </a:spcAft>
              <a:buNone/>
            </a:pPr>
            <a:r>
              <a:rPr lang="en-US" dirty="0"/>
              <a:t>Constraints:</a:t>
            </a:r>
            <a:endParaRPr dirty="0"/>
          </a:p>
          <a:p>
            <a:pPr marL="457200" lvl="0" indent="-342900" algn="l" rtl="0">
              <a:spcBef>
                <a:spcPts val="712"/>
              </a:spcBef>
              <a:spcAft>
                <a:spcPts val="0"/>
              </a:spcAft>
              <a:buSzPts val="1800"/>
              <a:buChar char="•"/>
            </a:pPr>
            <a:r>
              <a:rPr lang="en-US" dirty="0"/>
              <a:t>Number of active arcs from each well &lt;=1 (each well to one FP).</a:t>
            </a:r>
            <a:endParaRPr dirty="0"/>
          </a:p>
          <a:p>
            <a:pPr marL="457200" lvl="0" indent="-342900" algn="l" rtl="0">
              <a:spcBef>
                <a:spcPts val="0"/>
              </a:spcBef>
              <a:spcAft>
                <a:spcPts val="0"/>
              </a:spcAft>
              <a:buSzPts val="1800"/>
              <a:buChar char="•"/>
            </a:pPr>
            <a:r>
              <a:rPr lang="en-US" dirty="0"/>
              <a:t>Flow along an active arc is &lt;=100% of full mass flow of well.</a:t>
            </a:r>
            <a:endParaRPr dirty="0"/>
          </a:p>
          <a:p>
            <a:pPr marL="457200" lvl="0" indent="-342900" algn="l" rtl="0">
              <a:spcBef>
                <a:spcPts val="0"/>
              </a:spcBef>
              <a:spcAft>
                <a:spcPts val="0"/>
              </a:spcAft>
              <a:buSzPts val="1800"/>
              <a:buChar char="•"/>
            </a:pPr>
            <a:r>
              <a:rPr lang="en-US" dirty="0"/>
              <a:t>Sum of steam into each FP is less than steam limit of FP.</a:t>
            </a:r>
            <a:endParaRPr dirty="0"/>
          </a:p>
          <a:p>
            <a:pPr marL="457200" lvl="0" indent="-342900" algn="l" rtl="0">
              <a:spcBef>
                <a:spcPts val="0"/>
              </a:spcBef>
              <a:spcAft>
                <a:spcPts val="0"/>
              </a:spcAft>
              <a:buSzPts val="1800"/>
              <a:buChar char="•"/>
            </a:pPr>
            <a:r>
              <a:rPr lang="en-US" dirty="0"/>
              <a:t>A minimum level of flow for wells, where specified.</a:t>
            </a:r>
            <a:endParaRPr dirty="0"/>
          </a:p>
          <a:p>
            <a:pPr marL="0" lvl="0" indent="0" algn="l" rtl="0">
              <a:spcBef>
                <a:spcPts val="712"/>
              </a:spcBef>
              <a:spcAft>
                <a:spcPts val="0"/>
              </a:spcAft>
              <a:buNone/>
            </a:pPr>
            <a:endParaRPr dirty="0"/>
          </a:p>
        </p:txBody>
      </p:sp>
      <p:sp>
        <p:nvSpPr>
          <p:cNvPr id="899" name="Google Shape;899;p62"/>
          <p:cNvSpPr/>
          <p:nvPr/>
        </p:nvSpPr>
        <p:spPr>
          <a:xfrm>
            <a:off x="8043302" y="2742750"/>
            <a:ext cx="144000" cy="144000"/>
          </a:xfrm>
          <a:prstGeom prst="ellipse">
            <a:avLst/>
          </a:prstGeom>
          <a:solidFill>
            <a:srgbClr val="4B92D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904"/>
        <p:cNvGrpSpPr/>
        <p:nvPr/>
      </p:nvGrpSpPr>
      <p:grpSpPr>
        <a:xfrm>
          <a:off x="0" y="0"/>
          <a:ext cx="0" cy="0"/>
          <a:chOff x="0" y="0"/>
          <a:chExt cx="0" cy="0"/>
        </a:xfrm>
      </p:grpSpPr>
      <p:sp>
        <p:nvSpPr>
          <p:cNvPr id="905" name="Google Shape;905;p63"/>
          <p:cNvSpPr txBox="1">
            <a:spLocks noGrp="1"/>
          </p:cNvSpPr>
          <p:nvPr>
            <p:ph type="title"/>
          </p:nvPr>
        </p:nvSpPr>
        <p:spPr>
          <a:xfrm>
            <a:off x="628650" y="274638"/>
            <a:ext cx="7886700" cy="9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Constraints</a:t>
            </a:r>
            <a:endParaRPr b="1">
              <a:latin typeface="Open Sans"/>
              <a:ea typeface="Open Sans"/>
              <a:cs typeface="Open Sans"/>
              <a:sym typeface="Open Sans"/>
            </a:endParaRPr>
          </a:p>
        </p:txBody>
      </p:sp>
      <p:sp>
        <p:nvSpPr>
          <p:cNvPr id="906" name="Google Shape;906;p63"/>
          <p:cNvSpPr txBox="1">
            <a:spLocks noGrp="1"/>
          </p:cNvSpPr>
          <p:nvPr>
            <p:ph type="sldNum" idx="12"/>
          </p:nvPr>
        </p:nvSpPr>
        <p:spPr>
          <a:xfrm>
            <a:off x="7086600" y="4743450"/>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57</a:t>
            </a:fld>
            <a:endParaRPr/>
          </a:p>
        </p:txBody>
      </p:sp>
      <p:sp>
        <p:nvSpPr>
          <p:cNvPr id="907" name="Google Shape;907;p63"/>
          <p:cNvSpPr/>
          <p:nvPr/>
        </p:nvSpPr>
        <p:spPr>
          <a:xfrm>
            <a:off x="8043302" y="2742750"/>
            <a:ext cx="144000" cy="144000"/>
          </a:xfrm>
          <a:prstGeom prst="ellipse">
            <a:avLst/>
          </a:prstGeom>
          <a:solidFill>
            <a:srgbClr val="4B92D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entury Gothic"/>
              <a:ea typeface="Century Gothic"/>
              <a:cs typeface="Century Gothic"/>
              <a:sym typeface="Century Gothic"/>
            </a:endParaRPr>
          </a:p>
        </p:txBody>
      </p:sp>
      <p:pic>
        <p:nvPicPr>
          <p:cNvPr id="908" name="Google Shape;908;p63"/>
          <p:cNvPicPr preferRelativeResize="0"/>
          <p:nvPr/>
        </p:nvPicPr>
        <p:blipFill>
          <a:blip r:embed="rId3">
            <a:alphaModFix/>
          </a:blip>
          <a:stretch>
            <a:fillRect/>
          </a:stretch>
        </p:blipFill>
        <p:spPr>
          <a:xfrm>
            <a:off x="1085846" y="1298851"/>
            <a:ext cx="5785578" cy="3844650"/>
          </a:xfrm>
          <a:prstGeom prst="rect">
            <a:avLst/>
          </a:prstGeom>
          <a:noFill/>
          <a:ln>
            <a:noFill/>
          </a:ln>
        </p:spPr>
      </p:pic>
      <p:sp>
        <p:nvSpPr>
          <p:cNvPr id="909" name="Google Shape;909;p63"/>
          <p:cNvSpPr txBox="1"/>
          <p:nvPr/>
        </p:nvSpPr>
        <p:spPr>
          <a:xfrm>
            <a:off x="2776650" y="4249950"/>
            <a:ext cx="2847900" cy="76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latin typeface="Open Sans Light"/>
                <a:ea typeface="Open Sans Light"/>
                <a:cs typeface="Open Sans Light"/>
                <a:sym typeface="Open Sans Light"/>
              </a:rPr>
              <a:t>1 Constraint:</a:t>
            </a:r>
            <a:endParaRPr>
              <a:solidFill>
                <a:schemeClr val="dk1"/>
              </a:solidFill>
              <a:latin typeface="Open Sans Light"/>
              <a:ea typeface="Open Sans Light"/>
              <a:cs typeface="Open Sans Light"/>
              <a:sym typeface="Open Sans Light"/>
            </a:endParaRPr>
          </a:p>
          <a:p>
            <a:pPr marL="0" lvl="0" indent="0" algn="l" rtl="0">
              <a:spcBef>
                <a:spcPts val="0"/>
              </a:spcBef>
              <a:spcAft>
                <a:spcPts val="0"/>
              </a:spcAft>
              <a:buNone/>
            </a:pPr>
            <a:r>
              <a:rPr lang="en-US">
                <a:solidFill>
                  <a:schemeClr val="dk1"/>
                </a:solidFill>
                <a:latin typeface="Open Sans Light"/>
                <a:ea typeface="Open Sans Light"/>
                <a:cs typeface="Open Sans Light"/>
                <a:sym typeface="Open Sans Light"/>
              </a:rPr>
              <a:t>- Sum of steam into FPs ⩽ steam</a:t>
            </a:r>
            <a:endParaRPr>
              <a:solidFill>
                <a:schemeClr val="dk1"/>
              </a:solidFill>
              <a:latin typeface="Open Sans Light"/>
              <a:ea typeface="Open Sans Light"/>
              <a:cs typeface="Open Sans Light"/>
              <a:sym typeface="Open Sans Light"/>
            </a:endParaRPr>
          </a:p>
          <a:p>
            <a:pPr marL="0" lvl="0" indent="0" algn="l" rtl="0">
              <a:spcBef>
                <a:spcPts val="0"/>
              </a:spcBef>
              <a:spcAft>
                <a:spcPts val="0"/>
              </a:spcAft>
              <a:buNone/>
            </a:pPr>
            <a:r>
              <a:rPr lang="en-US">
                <a:solidFill>
                  <a:schemeClr val="dk1"/>
                </a:solidFill>
                <a:latin typeface="Open Sans Light"/>
                <a:ea typeface="Open Sans Light"/>
                <a:cs typeface="Open Sans Light"/>
                <a:sym typeface="Open Sans Light"/>
              </a:rPr>
              <a:t>  flow limit of FPs</a:t>
            </a:r>
            <a:endParaRPr>
              <a:solidFill>
                <a:schemeClr val="dk1"/>
              </a:solidFill>
              <a:latin typeface="Open Sans Light"/>
              <a:ea typeface="Open Sans Light"/>
              <a:cs typeface="Open Sans Light"/>
              <a:sym typeface="Open Sans Light"/>
            </a:endParaRPr>
          </a:p>
        </p:txBody>
      </p:sp>
      <p:sp>
        <p:nvSpPr>
          <p:cNvPr id="910" name="Google Shape;910;p63"/>
          <p:cNvSpPr/>
          <p:nvPr/>
        </p:nvSpPr>
        <p:spPr>
          <a:xfrm rot="-945">
            <a:off x="2899950" y="1025525"/>
            <a:ext cx="1091100" cy="30987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63"/>
          <p:cNvSpPr/>
          <p:nvPr/>
        </p:nvSpPr>
        <p:spPr>
          <a:xfrm rot="-1196">
            <a:off x="1009650" y="1746890"/>
            <a:ext cx="1724100" cy="15942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2" name="Google Shape;912;p63"/>
          <p:cNvCxnSpPr/>
          <p:nvPr/>
        </p:nvCxnSpPr>
        <p:spPr>
          <a:xfrm rot="10800000" flipH="1">
            <a:off x="1209675" y="3351600"/>
            <a:ext cx="281400" cy="420300"/>
          </a:xfrm>
          <a:prstGeom prst="straightConnector1">
            <a:avLst/>
          </a:prstGeom>
          <a:noFill/>
          <a:ln w="28575" cap="flat" cmpd="sng">
            <a:solidFill>
              <a:srgbClr val="000000"/>
            </a:solidFill>
            <a:prstDash val="solid"/>
            <a:round/>
            <a:headEnd type="none" w="med" len="med"/>
            <a:tailEnd type="triangle" w="med" len="med"/>
          </a:ln>
        </p:spPr>
      </p:cxnSp>
      <p:cxnSp>
        <p:nvCxnSpPr>
          <p:cNvPr id="913" name="Google Shape;913;p63"/>
          <p:cNvCxnSpPr/>
          <p:nvPr/>
        </p:nvCxnSpPr>
        <p:spPr>
          <a:xfrm rot="10800000" flipH="1">
            <a:off x="2976150" y="4019550"/>
            <a:ext cx="195600" cy="318000"/>
          </a:xfrm>
          <a:prstGeom prst="straightConnector1">
            <a:avLst/>
          </a:prstGeom>
          <a:noFill/>
          <a:ln w="28575" cap="flat" cmpd="sng">
            <a:solidFill>
              <a:srgbClr val="000000"/>
            </a:solidFill>
            <a:prstDash val="solid"/>
            <a:round/>
            <a:headEnd type="none" w="med" len="med"/>
            <a:tailEnd type="triangle" w="med" len="med"/>
          </a:ln>
        </p:spPr>
      </p:cxnSp>
      <p:sp>
        <p:nvSpPr>
          <p:cNvPr id="914" name="Google Shape;914;p63"/>
          <p:cNvSpPr txBox="1"/>
          <p:nvPr/>
        </p:nvSpPr>
        <p:spPr>
          <a:xfrm>
            <a:off x="223950" y="3813525"/>
            <a:ext cx="2847900" cy="137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dk1"/>
                </a:solidFill>
                <a:latin typeface="Open Sans Light"/>
                <a:ea typeface="Open Sans Light"/>
                <a:cs typeface="Open Sans Light"/>
                <a:sym typeface="Open Sans Light"/>
              </a:rPr>
              <a:t>3 Constraints:</a:t>
            </a:r>
            <a:endParaRPr>
              <a:solidFill>
                <a:schemeClr val="dk1"/>
              </a:solidFill>
              <a:latin typeface="Open Sans Light"/>
              <a:ea typeface="Open Sans Light"/>
              <a:cs typeface="Open Sans Light"/>
              <a:sym typeface="Open Sans Light"/>
            </a:endParaRPr>
          </a:p>
          <a:p>
            <a:pPr marL="0" lvl="0" indent="0" algn="l" rtl="0">
              <a:spcBef>
                <a:spcPts val="0"/>
              </a:spcBef>
              <a:spcAft>
                <a:spcPts val="0"/>
              </a:spcAft>
              <a:buNone/>
            </a:pPr>
            <a:r>
              <a:rPr lang="en-US">
                <a:solidFill>
                  <a:schemeClr val="dk1"/>
                </a:solidFill>
                <a:latin typeface="Open Sans Light"/>
                <a:ea typeface="Open Sans Light"/>
                <a:cs typeface="Open Sans Light"/>
                <a:sym typeface="Open Sans Light"/>
              </a:rPr>
              <a:t>- One active arc per well.</a:t>
            </a:r>
            <a:endParaRPr>
              <a:solidFill>
                <a:schemeClr val="dk1"/>
              </a:solidFill>
              <a:latin typeface="Open Sans Light"/>
              <a:ea typeface="Open Sans Light"/>
              <a:cs typeface="Open Sans Light"/>
              <a:sym typeface="Open Sans Light"/>
            </a:endParaRPr>
          </a:p>
          <a:p>
            <a:pPr marL="0" lvl="0" indent="0" algn="l" rtl="0">
              <a:spcBef>
                <a:spcPts val="0"/>
              </a:spcBef>
              <a:spcAft>
                <a:spcPts val="0"/>
              </a:spcAft>
              <a:buNone/>
            </a:pPr>
            <a:r>
              <a:rPr lang="en-US">
                <a:solidFill>
                  <a:schemeClr val="dk1"/>
                </a:solidFill>
                <a:latin typeface="Open Sans Light"/>
                <a:ea typeface="Open Sans Light"/>
                <a:cs typeface="Open Sans Light"/>
                <a:sym typeface="Open Sans Light"/>
              </a:rPr>
              <a:t>- Flow along active arc ⩽100%.</a:t>
            </a:r>
            <a:endParaRPr>
              <a:solidFill>
                <a:schemeClr val="dk1"/>
              </a:solidFill>
              <a:latin typeface="Open Sans Light"/>
              <a:ea typeface="Open Sans Light"/>
              <a:cs typeface="Open Sans Light"/>
              <a:sym typeface="Open Sans Light"/>
            </a:endParaRPr>
          </a:p>
          <a:p>
            <a:pPr marL="0" lvl="0" indent="0" algn="l" rtl="0">
              <a:spcBef>
                <a:spcPts val="0"/>
              </a:spcBef>
              <a:spcAft>
                <a:spcPts val="0"/>
              </a:spcAft>
              <a:buNone/>
            </a:pPr>
            <a:r>
              <a:rPr lang="en-US">
                <a:solidFill>
                  <a:schemeClr val="dk1"/>
                </a:solidFill>
                <a:latin typeface="Open Sans Light"/>
                <a:ea typeface="Open Sans Light"/>
                <a:cs typeface="Open Sans Light"/>
                <a:sym typeface="Open Sans Light"/>
              </a:rPr>
              <a:t>- Flow along active arc ⩾</a:t>
            </a:r>
            <a:endParaRPr>
              <a:solidFill>
                <a:schemeClr val="dk1"/>
              </a:solidFill>
              <a:latin typeface="Open Sans Light"/>
              <a:ea typeface="Open Sans Light"/>
              <a:cs typeface="Open Sans Light"/>
              <a:sym typeface="Open Sans Light"/>
            </a:endParaRPr>
          </a:p>
          <a:p>
            <a:pPr marL="0" lvl="0" indent="0" algn="l" rtl="0">
              <a:spcBef>
                <a:spcPts val="0"/>
              </a:spcBef>
              <a:spcAft>
                <a:spcPts val="0"/>
              </a:spcAft>
              <a:buNone/>
            </a:pPr>
            <a:r>
              <a:rPr lang="en-US">
                <a:solidFill>
                  <a:schemeClr val="dk1"/>
                </a:solidFill>
                <a:latin typeface="Open Sans Light"/>
                <a:ea typeface="Open Sans Light"/>
                <a:cs typeface="Open Sans Light"/>
                <a:sym typeface="Open Sans Light"/>
              </a:rPr>
              <a:t>  specified minimum flow.</a:t>
            </a:r>
            <a:endParaRPr>
              <a:solidFill>
                <a:schemeClr val="dk1"/>
              </a:solidFill>
              <a:latin typeface="Open Sans Light"/>
              <a:ea typeface="Open Sans Light"/>
              <a:cs typeface="Open Sans Light"/>
              <a:sym typeface="Open Sans Ligh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34"/>
          <p:cNvSpPr/>
          <p:nvPr/>
        </p:nvSpPr>
        <p:spPr>
          <a:xfrm rot="10800000">
            <a:off x="1312347" y="4565194"/>
            <a:ext cx="1062900" cy="179100"/>
          </a:xfrm>
          <a:prstGeom prst="rect">
            <a:avLst/>
          </a:prstGeom>
          <a:gradFill>
            <a:gsLst>
              <a:gs pos="0">
                <a:srgbClr val="FFFFFF"/>
              </a:gs>
              <a:gs pos="100000">
                <a:srgbClr val="B3B3B3"/>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4"/>
          <p:cNvSpPr txBox="1">
            <a:spLocks noGrp="1"/>
          </p:cNvSpPr>
          <p:nvPr>
            <p:ph type="title"/>
          </p:nvPr>
        </p:nvSpPr>
        <p:spPr>
          <a:xfrm>
            <a:off x="628650" y="274638"/>
            <a:ext cx="7886700" cy="9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Results of LP</a:t>
            </a:r>
            <a:endParaRPr/>
          </a:p>
        </p:txBody>
      </p:sp>
      <p:sp>
        <p:nvSpPr>
          <p:cNvPr id="492" name="Google Shape;492;p34"/>
          <p:cNvSpPr txBox="1">
            <a:spLocks noGrp="1"/>
          </p:cNvSpPr>
          <p:nvPr>
            <p:ph type="sldNum" idx="12"/>
          </p:nvPr>
        </p:nvSpPr>
        <p:spPr>
          <a:xfrm>
            <a:off x="7086600" y="4772025"/>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58</a:t>
            </a:fld>
            <a:endParaRPr/>
          </a:p>
        </p:txBody>
      </p:sp>
      <p:sp>
        <p:nvSpPr>
          <p:cNvPr id="493" name="Google Shape;493;p34"/>
          <p:cNvSpPr/>
          <p:nvPr/>
        </p:nvSpPr>
        <p:spPr>
          <a:xfrm>
            <a:off x="8043302" y="2742750"/>
            <a:ext cx="144000" cy="144000"/>
          </a:xfrm>
          <a:prstGeom prst="ellipse">
            <a:avLst/>
          </a:prstGeom>
          <a:solidFill>
            <a:srgbClr val="4B92D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entury Gothic"/>
              <a:ea typeface="Century Gothic"/>
              <a:cs typeface="Century Gothic"/>
              <a:sym typeface="Century Gothic"/>
            </a:endParaRPr>
          </a:p>
        </p:txBody>
      </p:sp>
      <p:sp>
        <p:nvSpPr>
          <p:cNvPr id="494" name="Google Shape;494;p34"/>
          <p:cNvSpPr txBox="1">
            <a:spLocks noGrp="1"/>
          </p:cNvSpPr>
          <p:nvPr>
            <p:ph type="body" idx="1"/>
          </p:nvPr>
        </p:nvSpPr>
        <p:spPr>
          <a:xfrm>
            <a:off x="2830390" y="2298179"/>
            <a:ext cx="4991100" cy="2764567"/>
          </a:xfrm>
          <a:prstGeom prst="rect">
            <a:avLst/>
          </a:prstGeom>
        </p:spPr>
        <p:txBody>
          <a:bodyPr spcFirstLastPara="1" wrap="square" lIns="91425" tIns="91425" rIns="91425" bIns="91425" anchor="t" anchorCtr="0">
            <a:noAutofit/>
          </a:bodyPr>
          <a:lstStyle/>
          <a:p>
            <a:pPr marL="457200" lvl="0" indent="-342900" algn="l" rtl="0">
              <a:spcBef>
                <a:spcPts val="712"/>
              </a:spcBef>
              <a:spcAft>
                <a:spcPts val="0"/>
              </a:spcAft>
              <a:buSzPts val="1800"/>
              <a:buChar char="•"/>
            </a:pPr>
            <a:r>
              <a:rPr lang="en-US" b="1" dirty="0">
                <a:latin typeface="Open Sans"/>
                <a:ea typeface="Open Sans"/>
                <a:cs typeface="Open Sans"/>
                <a:sym typeface="Open Sans"/>
              </a:rPr>
              <a:t>6.5 MW / 2.3% </a:t>
            </a:r>
            <a:r>
              <a:rPr lang="en-US" dirty="0"/>
              <a:t>increase in </a:t>
            </a:r>
            <a:br>
              <a:rPr lang="en-US" dirty="0"/>
            </a:br>
            <a:r>
              <a:rPr lang="en-US" dirty="0"/>
              <a:t>electricity production.</a:t>
            </a:r>
            <a:endParaRPr dirty="0"/>
          </a:p>
          <a:p>
            <a:pPr marL="457200" lvl="0" indent="-342900" algn="l" rtl="0">
              <a:spcBef>
                <a:spcPts val="0"/>
              </a:spcBef>
              <a:spcAft>
                <a:spcPts val="0"/>
              </a:spcAft>
              <a:buSzPts val="1800"/>
              <a:buChar char="•"/>
            </a:pPr>
            <a:r>
              <a:rPr lang="en-US" dirty="0"/>
              <a:t>⩾75% of average contribution of a well</a:t>
            </a:r>
            <a:endParaRPr dirty="0"/>
          </a:p>
          <a:p>
            <a:pPr marL="0" lvl="0" indent="0" algn="l" rtl="0">
              <a:spcBef>
                <a:spcPts val="712"/>
              </a:spcBef>
              <a:spcAft>
                <a:spcPts val="0"/>
              </a:spcAft>
              <a:buNone/>
            </a:pPr>
            <a:r>
              <a:rPr lang="en-US" dirty="0"/>
              <a:t>Model could be a good tool to help steamfield configuration decisions.</a:t>
            </a:r>
            <a:br>
              <a:rPr lang="en-US" dirty="0"/>
            </a:br>
            <a:endParaRPr dirty="0"/>
          </a:p>
        </p:txBody>
      </p:sp>
      <p:sp>
        <p:nvSpPr>
          <p:cNvPr id="495" name="Google Shape;495;p34"/>
          <p:cNvSpPr/>
          <p:nvPr/>
        </p:nvSpPr>
        <p:spPr>
          <a:xfrm>
            <a:off x="1437697" y="1650269"/>
            <a:ext cx="368100" cy="2914800"/>
          </a:xfrm>
          <a:prstGeom prst="rect">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4"/>
          <p:cNvSpPr/>
          <p:nvPr/>
        </p:nvSpPr>
        <p:spPr>
          <a:xfrm>
            <a:off x="1823747" y="1567119"/>
            <a:ext cx="368100" cy="83100"/>
          </a:xfrm>
          <a:prstGeom prst="rect">
            <a:avLst/>
          </a:prstGeom>
          <a:solidFill>
            <a:srgbClr val="4A86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4"/>
          <p:cNvSpPr txBox="1"/>
          <p:nvPr/>
        </p:nvSpPr>
        <p:spPr>
          <a:xfrm>
            <a:off x="1751646" y="1618812"/>
            <a:ext cx="2747212" cy="475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2000" b="1" dirty="0">
                <a:latin typeface="Open Sans"/>
                <a:ea typeface="Open Sans"/>
                <a:cs typeface="Open Sans"/>
                <a:sym typeface="Open Sans"/>
              </a:rPr>
              <a:t>279.5 MW </a:t>
            </a:r>
            <a:r>
              <a:rPr lang="en-US" sz="2000" dirty="0">
                <a:latin typeface="Open Sans"/>
                <a:ea typeface="Open Sans"/>
                <a:cs typeface="Open Sans"/>
                <a:sym typeface="Open Sans"/>
              </a:rPr>
              <a:t>actual</a:t>
            </a:r>
            <a:endParaRPr sz="2000" dirty="0">
              <a:latin typeface="Open Sans"/>
              <a:ea typeface="Open Sans"/>
              <a:cs typeface="Open Sans"/>
              <a:sym typeface="Open Sans"/>
            </a:endParaRPr>
          </a:p>
        </p:txBody>
      </p:sp>
      <p:sp>
        <p:nvSpPr>
          <p:cNvPr id="498" name="Google Shape;498;p34"/>
          <p:cNvSpPr txBox="1"/>
          <p:nvPr/>
        </p:nvSpPr>
        <p:spPr>
          <a:xfrm>
            <a:off x="2199256" y="1133469"/>
            <a:ext cx="2747213" cy="475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2000" b="1" dirty="0">
                <a:latin typeface="Open Sans"/>
                <a:ea typeface="Open Sans"/>
                <a:cs typeface="Open Sans"/>
                <a:sym typeface="Open Sans"/>
              </a:rPr>
              <a:t>286 MW </a:t>
            </a:r>
            <a:r>
              <a:rPr lang="en-US" sz="2000" dirty="0" err="1">
                <a:latin typeface="Open Sans"/>
                <a:ea typeface="Open Sans"/>
                <a:cs typeface="Open Sans"/>
                <a:sym typeface="Open Sans"/>
              </a:rPr>
              <a:t>optimised</a:t>
            </a:r>
            <a:endParaRPr sz="2000" dirty="0">
              <a:latin typeface="Open Sans"/>
              <a:ea typeface="Open Sans"/>
              <a:cs typeface="Open Sans"/>
              <a:sym typeface="Open Sans"/>
            </a:endParaRPr>
          </a:p>
        </p:txBody>
      </p:sp>
      <p:cxnSp>
        <p:nvCxnSpPr>
          <p:cNvPr id="499" name="Google Shape;499;p34"/>
          <p:cNvCxnSpPr>
            <a:cxnSpLocks/>
          </p:cNvCxnSpPr>
          <p:nvPr/>
        </p:nvCxnSpPr>
        <p:spPr>
          <a:xfrm flipH="1">
            <a:off x="1437698" y="1650144"/>
            <a:ext cx="2394360" cy="0"/>
          </a:xfrm>
          <a:prstGeom prst="straightConnector1">
            <a:avLst/>
          </a:prstGeom>
          <a:noFill/>
          <a:ln w="9525" cap="flat" cmpd="sng">
            <a:solidFill>
              <a:schemeClr val="dk2"/>
            </a:solidFill>
            <a:prstDash val="solid"/>
            <a:round/>
            <a:headEnd type="none" w="med" len="med"/>
            <a:tailEnd type="none" w="med" len="med"/>
          </a:ln>
        </p:spPr>
      </p:cxnSp>
      <p:cxnSp>
        <p:nvCxnSpPr>
          <p:cNvPr id="500" name="Google Shape;500;p34"/>
          <p:cNvCxnSpPr>
            <a:cxnSpLocks/>
          </p:cNvCxnSpPr>
          <p:nvPr/>
        </p:nvCxnSpPr>
        <p:spPr>
          <a:xfrm flipH="1">
            <a:off x="1831154" y="1567119"/>
            <a:ext cx="2667704" cy="0"/>
          </a:xfrm>
          <a:prstGeom prst="straightConnector1">
            <a:avLst/>
          </a:prstGeom>
          <a:noFill/>
          <a:ln w="9525" cap="flat" cmpd="sng">
            <a:solidFill>
              <a:schemeClr val="dk2"/>
            </a:solidFill>
            <a:prstDash val="solid"/>
            <a:round/>
            <a:headEnd type="none" w="med" len="med"/>
            <a:tailEnd type="none" w="med" len="med"/>
          </a:ln>
        </p:spPr>
      </p:cxnSp>
      <p:sp>
        <p:nvSpPr>
          <p:cNvPr id="501" name="Google Shape;501;p34"/>
          <p:cNvSpPr txBox="1"/>
          <p:nvPr/>
        </p:nvSpPr>
        <p:spPr>
          <a:xfrm>
            <a:off x="1112834" y="4565069"/>
            <a:ext cx="1461926" cy="47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Open Sans"/>
                <a:ea typeface="Open Sans"/>
                <a:cs typeface="Open Sans"/>
                <a:sym typeface="Open Sans"/>
              </a:rPr>
              <a:t>Total Power</a:t>
            </a:r>
            <a:endParaRPr dirty="0">
              <a:latin typeface="Open Sans"/>
              <a:ea typeface="Open Sans"/>
              <a:cs typeface="Open Sans"/>
              <a:sym typeface="Open Sans"/>
            </a:endParaRPr>
          </a:p>
        </p:txBody>
      </p:sp>
    </p:spTree>
    <p:extLst>
      <p:ext uri="{BB962C8B-B14F-4D97-AF65-F5344CB8AC3E}">
        <p14:creationId xmlns:p14="http://schemas.microsoft.com/office/powerpoint/2010/main" val="353444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3"/>
          <p:cNvSpPr txBox="1">
            <a:spLocks noGrp="1"/>
          </p:cNvSpPr>
          <p:nvPr>
            <p:ph type="title"/>
          </p:nvPr>
        </p:nvSpPr>
        <p:spPr>
          <a:xfrm>
            <a:off x="628650" y="274638"/>
            <a:ext cx="7886700" cy="9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a:latin typeface="Open Sans"/>
                <a:ea typeface="Open Sans"/>
                <a:cs typeface="Open Sans"/>
                <a:sym typeface="Open Sans"/>
              </a:rPr>
              <a:t>Project Division</a:t>
            </a:r>
            <a:endParaRPr b="1">
              <a:latin typeface="Open Sans"/>
              <a:ea typeface="Open Sans"/>
              <a:cs typeface="Open Sans"/>
              <a:sym typeface="Open Sans"/>
            </a:endParaRPr>
          </a:p>
        </p:txBody>
      </p:sp>
      <p:sp>
        <p:nvSpPr>
          <p:cNvPr id="217" name="Google Shape;217;p13"/>
          <p:cNvSpPr txBox="1">
            <a:spLocks noGrp="1"/>
          </p:cNvSpPr>
          <p:nvPr>
            <p:ph type="sldNum" idx="12"/>
          </p:nvPr>
        </p:nvSpPr>
        <p:spPr>
          <a:xfrm>
            <a:off x="7086600" y="4743450"/>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graphicFrame>
        <p:nvGraphicFramePr>
          <p:cNvPr id="218" name="Google Shape;218;p13"/>
          <p:cNvGraphicFramePr/>
          <p:nvPr/>
        </p:nvGraphicFramePr>
        <p:xfrm>
          <a:off x="827206" y="1314450"/>
          <a:ext cx="6505100" cy="3916625"/>
        </p:xfrm>
        <a:graphic>
          <a:graphicData uri="http://schemas.openxmlformats.org/drawingml/2006/table">
            <a:tbl>
              <a:tblPr>
                <a:noFill/>
                <a:tableStyleId>{38A7AAB7-7F32-4310-ABCC-F258C6333E06}</a:tableStyleId>
              </a:tblPr>
              <a:tblGrid>
                <a:gridCol w="3252550">
                  <a:extLst>
                    <a:ext uri="{9D8B030D-6E8A-4147-A177-3AD203B41FA5}">
                      <a16:colId xmlns:a16="http://schemas.microsoft.com/office/drawing/2014/main" xmlns="" val="20000"/>
                    </a:ext>
                  </a:extLst>
                </a:gridCol>
                <a:gridCol w="3252550">
                  <a:extLst>
                    <a:ext uri="{9D8B030D-6E8A-4147-A177-3AD203B41FA5}">
                      <a16:colId xmlns:a16="http://schemas.microsoft.com/office/drawing/2014/main" xmlns="" val="20001"/>
                    </a:ext>
                  </a:extLst>
                </a:gridCol>
              </a:tblGrid>
              <a:tr h="1948825">
                <a:tc>
                  <a:txBody>
                    <a:bodyPr/>
                    <a:lstStyle/>
                    <a:p>
                      <a:pPr marL="0" lvl="0" indent="0" algn="l" rtl="0">
                        <a:spcBef>
                          <a:spcPts val="0"/>
                        </a:spcBef>
                        <a:spcAft>
                          <a:spcPts val="0"/>
                        </a:spcAft>
                        <a:buNone/>
                      </a:pPr>
                      <a:r>
                        <a:rPr lang="en-US" sz="1800" dirty="0">
                          <a:latin typeface="Open Sans"/>
                          <a:ea typeface="Open Sans"/>
                          <a:cs typeface="Open Sans"/>
                          <a:sym typeface="Open Sans"/>
                        </a:rPr>
                        <a:t>Vida</a:t>
                      </a:r>
                      <a:endParaRPr sz="1800" dirty="0">
                        <a:latin typeface="Open Sans"/>
                        <a:ea typeface="Open Sans"/>
                        <a:cs typeface="Open Sans"/>
                        <a:sym typeface="Open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800">
                          <a:latin typeface="Open Sans"/>
                          <a:ea typeface="Open Sans"/>
                          <a:cs typeface="Open Sans"/>
                          <a:sym typeface="Open Sans"/>
                        </a:rPr>
                        <a:t>Logan</a:t>
                      </a:r>
                      <a:endParaRPr sz="1800">
                        <a:latin typeface="Open Sans"/>
                        <a:ea typeface="Open Sans"/>
                        <a:cs typeface="Open Sans"/>
                        <a:sym typeface="Open Sans"/>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xmlns="" val="10000"/>
                  </a:ext>
                </a:extLst>
              </a:tr>
              <a:tr h="1967800">
                <a:tc>
                  <a:txBody>
                    <a:bodyPr/>
                    <a:lstStyle/>
                    <a:p>
                      <a:pPr marL="0" lvl="0" indent="0" algn="l" rtl="0">
                        <a:spcBef>
                          <a:spcPts val="0"/>
                        </a:spcBef>
                        <a:spcAft>
                          <a:spcPts val="0"/>
                        </a:spcAft>
                        <a:buNone/>
                      </a:pPr>
                      <a:r>
                        <a:rPr lang="en-US" sz="1800">
                          <a:latin typeface="Open Sans Light"/>
                          <a:ea typeface="Open Sans Light"/>
                          <a:cs typeface="Open Sans Light"/>
                          <a:sym typeface="Open Sans Light"/>
                        </a:rPr>
                        <a:t>Integer programming</a:t>
                      </a:r>
                      <a:endParaRPr sz="1800">
                        <a:latin typeface="Open Sans Light"/>
                        <a:ea typeface="Open Sans Light"/>
                        <a:cs typeface="Open Sans Light"/>
                        <a:sym typeface="Open Sans Light"/>
                      </a:endParaRPr>
                    </a:p>
                    <a:p>
                      <a:pPr marL="0" lvl="0" indent="0" algn="l" rtl="0">
                        <a:spcBef>
                          <a:spcPts val="0"/>
                        </a:spcBef>
                        <a:spcAft>
                          <a:spcPts val="0"/>
                        </a:spcAft>
                        <a:buNone/>
                      </a:pPr>
                      <a:r>
                        <a:rPr lang="en-US" sz="1800">
                          <a:latin typeface="Open Sans Light"/>
                          <a:ea typeface="Open Sans Light"/>
                          <a:cs typeface="Open Sans Light"/>
                          <a:sym typeface="Open Sans Light"/>
                        </a:rPr>
                        <a:t>Decision optimisation</a:t>
                      </a:r>
                      <a:endParaRPr sz="1800">
                        <a:latin typeface="Open Sans Light"/>
                        <a:ea typeface="Open Sans Light"/>
                        <a:cs typeface="Open Sans Light"/>
                        <a:sym typeface="Open Sans Light"/>
                      </a:endParaRPr>
                    </a:p>
                    <a:p>
                      <a:pPr marL="0" lvl="0" indent="0" algn="l" rtl="0">
                        <a:spcBef>
                          <a:spcPts val="0"/>
                        </a:spcBef>
                        <a:spcAft>
                          <a:spcPts val="0"/>
                        </a:spcAft>
                        <a:buNone/>
                      </a:pPr>
                      <a:endParaRPr sz="1800">
                        <a:latin typeface="Open Sans Light"/>
                        <a:ea typeface="Open Sans Light"/>
                        <a:cs typeface="Open Sans Light"/>
                        <a:sym typeface="Open Sans Ligh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l" rtl="0">
                        <a:spcBef>
                          <a:spcPts val="0"/>
                        </a:spcBef>
                        <a:spcAft>
                          <a:spcPts val="0"/>
                        </a:spcAft>
                        <a:buNone/>
                      </a:pPr>
                      <a:r>
                        <a:rPr lang="en-US" sz="1800" dirty="0">
                          <a:latin typeface="Open Sans Light"/>
                          <a:ea typeface="Open Sans Light"/>
                          <a:cs typeface="Open Sans Light"/>
                          <a:sym typeface="Open Sans Light"/>
                        </a:rPr>
                        <a:t>Bayesian simulation</a:t>
                      </a:r>
                      <a:endParaRPr sz="1800" dirty="0">
                        <a:latin typeface="Open Sans Light"/>
                        <a:ea typeface="Open Sans Light"/>
                        <a:cs typeface="Open Sans Light"/>
                        <a:sym typeface="Open Sans Light"/>
                      </a:endParaRPr>
                    </a:p>
                    <a:p>
                      <a:pPr marL="0" lvl="0" indent="0" algn="l" rtl="0">
                        <a:spcBef>
                          <a:spcPts val="0"/>
                        </a:spcBef>
                        <a:spcAft>
                          <a:spcPts val="0"/>
                        </a:spcAft>
                        <a:buNone/>
                      </a:pPr>
                      <a:r>
                        <a:rPr lang="en-US" sz="1800" dirty="0">
                          <a:latin typeface="Open Sans Light"/>
                          <a:ea typeface="Open Sans Light"/>
                          <a:cs typeface="Open Sans Light"/>
                          <a:sym typeface="Open Sans Light"/>
                        </a:rPr>
                        <a:t>Uncertainty</a:t>
                      </a:r>
                      <a:endParaRPr sz="1800" dirty="0">
                        <a:latin typeface="Open Sans Light"/>
                        <a:ea typeface="Open Sans Light"/>
                        <a:cs typeface="Open Sans Light"/>
                        <a:sym typeface="Open Sans Light"/>
                      </a:endParaRPr>
                    </a:p>
                    <a:p>
                      <a:pPr marL="0" lvl="0" indent="0" algn="l" rtl="0">
                        <a:spcBef>
                          <a:spcPts val="0"/>
                        </a:spcBef>
                        <a:spcAft>
                          <a:spcPts val="0"/>
                        </a:spcAft>
                        <a:buNone/>
                      </a:pPr>
                      <a:endParaRPr sz="1800" dirty="0">
                        <a:latin typeface="Open Sans Light"/>
                        <a:ea typeface="Open Sans Light"/>
                        <a:cs typeface="Open Sans Light"/>
                        <a:sym typeface="Open Sans Light"/>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xmlns="" val="10001"/>
                  </a:ext>
                </a:extLst>
              </a:tr>
            </a:tbl>
          </a:graphicData>
        </a:graphic>
      </p:graphicFrame>
      <p:pic>
        <p:nvPicPr>
          <p:cNvPr id="219" name="Google Shape;219;p13"/>
          <p:cNvPicPr preferRelativeResize="0"/>
          <p:nvPr/>
        </p:nvPicPr>
        <p:blipFill rotWithShape="1">
          <a:blip r:embed="rId3">
            <a:alphaModFix/>
          </a:blip>
          <a:srcRect l="16525" t="26770" r="14418" b="12104"/>
          <a:stretch/>
        </p:blipFill>
        <p:spPr>
          <a:xfrm>
            <a:off x="908731" y="1817399"/>
            <a:ext cx="2057400" cy="1456843"/>
          </a:xfrm>
          <a:prstGeom prst="rect">
            <a:avLst/>
          </a:prstGeom>
          <a:noFill/>
          <a:ln>
            <a:noFill/>
          </a:ln>
        </p:spPr>
      </p:pic>
      <p:pic>
        <p:nvPicPr>
          <p:cNvPr id="220" name="Google Shape;220;p13"/>
          <p:cNvPicPr preferRelativeResize="0"/>
          <p:nvPr/>
        </p:nvPicPr>
        <p:blipFill>
          <a:blip r:embed="rId4">
            <a:alphaModFix/>
          </a:blip>
          <a:stretch>
            <a:fillRect/>
          </a:stretch>
        </p:blipFill>
        <p:spPr>
          <a:xfrm>
            <a:off x="3773074" y="1892301"/>
            <a:ext cx="3166650" cy="1382525"/>
          </a:xfrm>
          <a:prstGeom prst="rect">
            <a:avLst/>
          </a:prstGeom>
          <a:noFill/>
          <a:ln>
            <a:noFill/>
          </a:ln>
        </p:spPr>
      </p:pic>
      <p:sp>
        <p:nvSpPr>
          <p:cNvPr id="221" name="Google Shape;221;p13"/>
          <p:cNvSpPr/>
          <p:nvPr/>
        </p:nvSpPr>
        <p:spPr>
          <a:xfrm>
            <a:off x="8043311" y="2178875"/>
            <a:ext cx="144000" cy="144000"/>
          </a:xfrm>
          <a:prstGeom prst="ellipse">
            <a:avLst/>
          </a:prstGeom>
          <a:solidFill>
            <a:srgbClr val="4B92D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entury Gothic"/>
              <a:ea typeface="Century Gothic"/>
              <a:cs typeface="Century Gothic"/>
              <a:sym typeface="Century Gothic"/>
            </a:endParaRPr>
          </a:p>
        </p:txBody>
      </p:sp>
      <p:sp>
        <p:nvSpPr>
          <p:cNvPr id="8" name="Google Shape;111;p8">
            <a:extLst>
              <a:ext uri="{FF2B5EF4-FFF2-40B4-BE49-F238E27FC236}">
                <a16:creationId xmlns:a16="http://schemas.microsoft.com/office/drawing/2014/main" xmlns="" id="{A1C8DC8F-C9C1-4AA4-932D-B1D1282855FC}"/>
              </a:ext>
            </a:extLst>
          </p:cNvPr>
          <p:cNvSpPr txBox="1"/>
          <p:nvPr/>
        </p:nvSpPr>
        <p:spPr>
          <a:xfrm>
            <a:off x="-34375" y="5017950"/>
            <a:ext cx="2592619" cy="120243"/>
          </a:xfrm>
          <a:prstGeom prst="rect">
            <a:avLst/>
          </a:prstGeom>
          <a:noFill/>
          <a:ln>
            <a:noFill/>
          </a:ln>
        </p:spPr>
        <p:txBody>
          <a:bodyPr spcFirstLastPara="1" wrap="square" lIns="91425" tIns="91425" rIns="91425" bIns="91425" anchor="ctr" anchorCtr="0">
            <a:noAutofit/>
          </a:bodyPr>
          <a:lstStyle/>
          <a:p>
            <a:pPr lvl="0"/>
            <a:r>
              <a:rPr lang="en-US" sz="600" dirty="0">
                <a:solidFill>
                  <a:schemeClr val="bg1">
                    <a:lumMod val="50000"/>
                  </a:schemeClr>
                </a:solidFill>
              </a:rPr>
              <a:t>Image: https://commons.wikimedia.org/wiki/File:Max_paraboloid.svg</a:t>
            </a:r>
            <a:endParaRPr sz="600" dirty="0">
              <a:solidFill>
                <a:schemeClr val="bg1">
                  <a:lumMod val="50000"/>
                </a:schemeClr>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14"/>
          <p:cNvSpPr txBox="1">
            <a:spLocks noGrp="1"/>
          </p:cNvSpPr>
          <p:nvPr>
            <p:ph type="title"/>
          </p:nvPr>
        </p:nvSpPr>
        <p:spPr>
          <a:xfrm>
            <a:off x="628650" y="274638"/>
            <a:ext cx="7886700" cy="9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a:latin typeface="Open Sans"/>
                <a:ea typeface="Open Sans"/>
                <a:cs typeface="Open Sans"/>
                <a:sym typeface="Open Sans"/>
              </a:rPr>
              <a:t>Optimisation</a:t>
            </a:r>
            <a:endParaRPr b="1">
              <a:latin typeface="Open Sans"/>
              <a:ea typeface="Open Sans"/>
              <a:cs typeface="Open Sans"/>
              <a:sym typeface="Open Sans"/>
            </a:endParaRPr>
          </a:p>
        </p:txBody>
      </p:sp>
      <p:sp>
        <p:nvSpPr>
          <p:cNvPr id="228" name="Google Shape;228;p14"/>
          <p:cNvSpPr txBox="1">
            <a:spLocks noGrp="1"/>
          </p:cNvSpPr>
          <p:nvPr>
            <p:ph type="sldNum" idx="12"/>
          </p:nvPr>
        </p:nvSpPr>
        <p:spPr>
          <a:xfrm>
            <a:off x="7086600" y="4743450"/>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
        <p:nvSpPr>
          <p:cNvPr id="229" name="Google Shape;229;p14"/>
          <p:cNvSpPr txBox="1">
            <a:spLocks noGrp="1"/>
          </p:cNvSpPr>
          <p:nvPr>
            <p:ph type="body" idx="1"/>
          </p:nvPr>
        </p:nvSpPr>
        <p:spPr>
          <a:xfrm>
            <a:off x="628650" y="1164775"/>
            <a:ext cx="7132500" cy="3375600"/>
          </a:xfrm>
          <a:prstGeom prst="rect">
            <a:avLst/>
          </a:prstGeom>
        </p:spPr>
        <p:txBody>
          <a:bodyPr spcFirstLastPara="1" wrap="square" lIns="91425" tIns="91425" rIns="91425" bIns="91425" anchor="t" anchorCtr="0">
            <a:noAutofit/>
          </a:bodyPr>
          <a:lstStyle/>
          <a:p>
            <a:pPr marL="0" lvl="0" indent="0" algn="l" rtl="0">
              <a:spcBef>
                <a:spcPts val="712"/>
              </a:spcBef>
              <a:spcAft>
                <a:spcPts val="0"/>
              </a:spcAft>
              <a:buNone/>
            </a:pPr>
            <a:r>
              <a:rPr lang="en-US" dirty="0"/>
              <a:t>Subset of Steamfield network:</a:t>
            </a:r>
            <a:endParaRPr dirty="0"/>
          </a:p>
          <a:p>
            <a:pPr marL="457200" lvl="0" indent="-342900" algn="l" rtl="0">
              <a:spcBef>
                <a:spcPts val="712"/>
              </a:spcBef>
              <a:spcAft>
                <a:spcPts val="0"/>
              </a:spcAft>
              <a:buSzPts val="1800"/>
              <a:buChar char="•"/>
            </a:pPr>
            <a:r>
              <a:rPr lang="en-US" dirty="0"/>
              <a:t>35 wells		- mass flow, enthalpy.</a:t>
            </a:r>
            <a:endParaRPr dirty="0"/>
          </a:p>
          <a:p>
            <a:pPr marL="457200" lvl="0" indent="-342900" algn="l" rtl="0">
              <a:spcBef>
                <a:spcPts val="0"/>
              </a:spcBef>
              <a:spcAft>
                <a:spcPts val="0"/>
              </a:spcAft>
              <a:buSzPts val="1800"/>
              <a:buChar char="•"/>
            </a:pPr>
            <a:r>
              <a:rPr lang="en-US" dirty="0"/>
              <a:t>4 flash plants (FP) 	- pressure, enthalpy of water/steam.</a:t>
            </a:r>
            <a:endParaRPr dirty="0"/>
          </a:p>
          <a:p>
            <a:pPr marL="457200" lvl="0" indent="-342900" algn="l" rtl="0">
              <a:spcBef>
                <a:spcPts val="0"/>
              </a:spcBef>
              <a:spcAft>
                <a:spcPts val="0"/>
              </a:spcAft>
              <a:buSzPts val="1800"/>
              <a:buChar char="•"/>
            </a:pPr>
            <a:r>
              <a:rPr lang="en-US" dirty="0"/>
              <a:t>4 power plants	- efficiency factor (gives MW).</a:t>
            </a:r>
            <a:endParaRPr dirty="0"/>
          </a:p>
          <a:p>
            <a:pPr marL="0" lvl="0" indent="0" algn="l" rtl="0">
              <a:spcBef>
                <a:spcPts val="712"/>
              </a:spcBef>
              <a:spcAft>
                <a:spcPts val="0"/>
              </a:spcAft>
              <a:buNone/>
            </a:pPr>
            <a:r>
              <a:rPr lang="en-US" dirty="0"/>
              <a:t>Assumptions:</a:t>
            </a:r>
            <a:endParaRPr dirty="0"/>
          </a:p>
          <a:p>
            <a:pPr marL="457200" lvl="0" indent="-342900" algn="l" rtl="0">
              <a:spcBef>
                <a:spcPts val="712"/>
              </a:spcBef>
              <a:spcAft>
                <a:spcPts val="0"/>
              </a:spcAft>
              <a:buSzPts val="1800"/>
              <a:buChar char="•"/>
            </a:pPr>
            <a:r>
              <a:rPr lang="en-US" dirty="0"/>
              <a:t>Independence - rest of steam field doesn’t affect this region.</a:t>
            </a:r>
            <a:endParaRPr dirty="0"/>
          </a:p>
          <a:p>
            <a:pPr marL="457200" lvl="0" indent="-342900" algn="l" rtl="0">
              <a:spcBef>
                <a:spcPts val="0"/>
              </a:spcBef>
              <a:spcAft>
                <a:spcPts val="0"/>
              </a:spcAft>
              <a:buSzPts val="1800"/>
              <a:buChar char="•"/>
            </a:pPr>
            <a:r>
              <a:rPr lang="en-US" dirty="0"/>
              <a:t>Measurements/data are accurate at given time.</a:t>
            </a:r>
            <a:endParaRPr dirty="0"/>
          </a:p>
        </p:txBody>
      </p:sp>
      <p:sp>
        <p:nvSpPr>
          <p:cNvPr id="230" name="Google Shape;230;p14"/>
          <p:cNvSpPr/>
          <p:nvPr/>
        </p:nvSpPr>
        <p:spPr>
          <a:xfrm>
            <a:off x="8043302" y="2742750"/>
            <a:ext cx="144000" cy="144000"/>
          </a:xfrm>
          <a:prstGeom prst="ellipse">
            <a:avLst/>
          </a:prstGeom>
          <a:solidFill>
            <a:srgbClr val="4B92D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entury Gothic"/>
              <a:ea typeface="Century Gothic"/>
              <a:cs typeface="Century Gothic"/>
              <a:sym typeface="Century Gothic"/>
            </a:endParaRPr>
          </a:p>
        </p:txBody>
      </p:sp>
      <p:pic>
        <p:nvPicPr>
          <p:cNvPr id="231" name="Google Shape;231;p14"/>
          <p:cNvPicPr preferRelativeResize="0"/>
          <p:nvPr/>
        </p:nvPicPr>
        <p:blipFill>
          <a:blip r:embed="rId3">
            <a:alphaModFix/>
          </a:blip>
          <a:stretch>
            <a:fillRect/>
          </a:stretch>
        </p:blipFill>
        <p:spPr>
          <a:xfrm>
            <a:off x="5183693" y="125550"/>
            <a:ext cx="2577457" cy="158496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5"/>
          <p:cNvSpPr txBox="1">
            <a:spLocks noGrp="1"/>
          </p:cNvSpPr>
          <p:nvPr>
            <p:ph type="title"/>
          </p:nvPr>
        </p:nvSpPr>
        <p:spPr>
          <a:xfrm>
            <a:off x="628650" y="274638"/>
            <a:ext cx="7886700" cy="9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a:latin typeface="Open Sans"/>
                <a:ea typeface="Open Sans"/>
                <a:cs typeface="Open Sans"/>
                <a:sym typeface="Open Sans"/>
              </a:rPr>
              <a:t>Steamfield Network</a:t>
            </a:r>
            <a:endParaRPr b="1">
              <a:latin typeface="Open Sans"/>
              <a:ea typeface="Open Sans"/>
              <a:cs typeface="Open Sans"/>
              <a:sym typeface="Open Sans"/>
            </a:endParaRPr>
          </a:p>
        </p:txBody>
      </p:sp>
      <p:sp>
        <p:nvSpPr>
          <p:cNvPr id="238" name="Google Shape;238;p15"/>
          <p:cNvSpPr txBox="1">
            <a:spLocks noGrp="1"/>
          </p:cNvSpPr>
          <p:nvPr>
            <p:ph type="sldNum" idx="12"/>
          </p:nvPr>
        </p:nvSpPr>
        <p:spPr>
          <a:xfrm>
            <a:off x="7086600" y="4743450"/>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grpSp>
        <p:nvGrpSpPr>
          <p:cNvPr id="239" name="Google Shape;239;p15"/>
          <p:cNvGrpSpPr/>
          <p:nvPr/>
        </p:nvGrpSpPr>
        <p:grpSpPr>
          <a:xfrm>
            <a:off x="696813" y="1191492"/>
            <a:ext cx="7140775" cy="3413133"/>
            <a:chOff x="696813" y="1191492"/>
            <a:chExt cx="7140775" cy="3413133"/>
          </a:xfrm>
        </p:grpSpPr>
        <p:grpSp>
          <p:nvGrpSpPr>
            <p:cNvPr id="240" name="Google Shape;240;p15"/>
            <p:cNvGrpSpPr/>
            <p:nvPr/>
          </p:nvGrpSpPr>
          <p:grpSpPr>
            <a:xfrm>
              <a:off x="696813" y="1191492"/>
              <a:ext cx="7140775" cy="3413133"/>
              <a:chOff x="1322025" y="1204467"/>
              <a:chExt cx="7140775" cy="3413133"/>
            </a:xfrm>
          </p:grpSpPr>
          <p:sp>
            <p:nvSpPr>
              <p:cNvPr id="241" name="Google Shape;241;p15"/>
              <p:cNvSpPr/>
              <p:nvPr/>
            </p:nvSpPr>
            <p:spPr>
              <a:xfrm>
                <a:off x="1322025" y="1270475"/>
                <a:ext cx="456600" cy="456600"/>
              </a:xfrm>
              <a:prstGeom prst="ellipse">
                <a:avLst/>
              </a:prstGeom>
              <a:solidFill>
                <a:srgbClr val="FCE5CD"/>
              </a:solidFill>
              <a:ln w="19050"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US">
                    <a:latin typeface="Open Sans"/>
                    <a:ea typeface="Open Sans"/>
                    <a:cs typeface="Open Sans"/>
                    <a:sym typeface="Open Sans"/>
                  </a:rPr>
                  <a:t>1</a:t>
                </a:r>
                <a:endParaRPr>
                  <a:latin typeface="Open Sans"/>
                  <a:ea typeface="Open Sans"/>
                  <a:cs typeface="Open Sans"/>
                  <a:sym typeface="Open Sans"/>
                </a:endParaRPr>
              </a:p>
            </p:txBody>
          </p:sp>
          <p:sp>
            <p:nvSpPr>
              <p:cNvPr id="242" name="Google Shape;242;p15"/>
              <p:cNvSpPr/>
              <p:nvPr/>
            </p:nvSpPr>
            <p:spPr>
              <a:xfrm>
                <a:off x="1322025" y="3427126"/>
                <a:ext cx="456600" cy="456600"/>
              </a:xfrm>
              <a:prstGeom prst="ellipse">
                <a:avLst/>
              </a:prstGeom>
              <a:solidFill>
                <a:srgbClr val="FCE5CD"/>
              </a:solidFill>
              <a:ln w="19050"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US">
                    <a:latin typeface="Open Sans"/>
                    <a:ea typeface="Open Sans"/>
                    <a:cs typeface="Open Sans"/>
                    <a:sym typeface="Open Sans"/>
                  </a:rPr>
                  <a:t>...</a:t>
                </a:r>
                <a:endParaRPr>
                  <a:latin typeface="Open Sans"/>
                  <a:ea typeface="Open Sans"/>
                  <a:cs typeface="Open Sans"/>
                  <a:sym typeface="Open Sans"/>
                </a:endParaRPr>
              </a:p>
            </p:txBody>
          </p:sp>
          <p:sp>
            <p:nvSpPr>
              <p:cNvPr id="243" name="Google Shape;243;p15"/>
              <p:cNvSpPr/>
              <p:nvPr/>
            </p:nvSpPr>
            <p:spPr>
              <a:xfrm>
                <a:off x="1322025" y="1809638"/>
                <a:ext cx="456600" cy="456600"/>
              </a:xfrm>
              <a:prstGeom prst="ellipse">
                <a:avLst/>
              </a:prstGeom>
              <a:solidFill>
                <a:srgbClr val="FCE5CD"/>
              </a:solidFill>
              <a:ln w="19050"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US">
                    <a:latin typeface="Open Sans"/>
                    <a:ea typeface="Open Sans"/>
                    <a:cs typeface="Open Sans"/>
                    <a:sym typeface="Open Sans"/>
                  </a:rPr>
                  <a:t>2</a:t>
                </a:r>
                <a:endParaRPr>
                  <a:latin typeface="Open Sans"/>
                  <a:ea typeface="Open Sans"/>
                  <a:cs typeface="Open Sans"/>
                  <a:sym typeface="Open Sans"/>
                </a:endParaRPr>
              </a:p>
            </p:txBody>
          </p:sp>
          <p:sp>
            <p:nvSpPr>
              <p:cNvPr id="244" name="Google Shape;244;p15"/>
              <p:cNvSpPr/>
              <p:nvPr/>
            </p:nvSpPr>
            <p:spPr>
              <a:xfrm>
                <a:off x="1322025" y="2348801"/>
                <a:ext cx="456600" cy="456600"/>
              </a:xfrm>
              <a:prstGeom prst="ellipse">
                <a:avLst/>
              </a:prstGeom>
              <a:solidFill>
                <a:srgbClr val="FCE5CD"/>
              </a:solidFill>
              <a:ln w="19050"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US">
                    <a:latin typeface="Open Sans"/>
                    <a:ea typeface="Open Sans"/>
                    <a:cs typeface="Open Sans"/>
                    <a:sym typeface="Open Sans"/>
                  </a:rPr>
                  <a:t>...</a:t>
                </a:r>
                <a:endParaRPr>
                  <a:latin typeface="Open Sans"/>
                  <a:ea typeface="Open Sans"/>
                  <a:cs typeface="Open Sans"/>
                  <a:sym typeface="Open Sans"/>
                </a:endParaRPr>
              </a:p>
            </p:txBody>
          </p:sp>
          <p:sp>
            <p:nvSpPr>
              <p:cNvPr id="245" name="Google Shape;245;p15"/>
              <p:cNvSpPr/>
              <p:nvPr/>
            </p:nvSpPr>
            <p:spPr>
              <a:xfrm>
                <a:off x="1322025" y="2887963"/>
                <a:ext cx="456600" cy="456600"/>
              </a:xfrm>
              <a:prstGeom prst="ellipse">
                <a:avLst/>
              </a:prstGeom>
              <a:solidFill>
                <a:srgbClr val="FCE5CD"/>
              </a:solidFill>
              <a:ln w="19050"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US">
                    <a:latin typeface="Open Sans"/>
                    <a:ea typeface="Open Sans"/>
                    <a:cs typeface="Open Sans"/>
                    <a:sym typeface="Open Sans"/>
                  </a:rPr>
                  <a:t>...</a:t>
                </a:r>
                <a:endParaRPr>
                  <a:latin typeface="Open Sans"/>
                  <a:ea typeface="Open Sans"/>
                  <a:cs typeface="Open Sans"/>
                  <a:sym typeface="Open Sans"/>
                </a:endParaRPr>
              </a:p>
            </p:txBody>
          </p:sp>
          <p:sp>
            <p:nvSpPr>
              <p:cNvPr id="246" name="Google Shape;246;p15"/>
              <p:cNvSpPr/>
              <p:nvPr/>
            </p:nvSpPr>
            <p:spPr>
              <a:xfrm>
                <a:off x="1322025" y="3966289"/>
                <a:ext cx="456600" cy="456600"/>
              </a:xfrm>
              <a:prstGeom prst="ellipse">
                <a:avLst/>
              </a:prstGeom>
              <a:solidFill>
                <a:srgbClr val="FCE5CD"/>
              </a:solidFill>
              <a:ln w="19050"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US">
                    <a:latin typeface="Open Sans"/>
                    <a:ea typeface="Open Sans"/>
                    <a:cs typeface="Open Sans"/>
                    <a:sym typeface="Open Sans"/>
                  </a:rPr>
                  <a:t>n</a:t>
                </a:r>
                <a:endParaRPr>
                  <a:latin typeface="Open Sans"/>
                  <a:ea typeface="Open Sans"/>
                  <a:cs typeface="Open Sans"/>
                  <a:sym typeface="Open Sans"/>
                </a:endParaRPr>
              </a:p>
            </p:txBody>
          </p:sp>
          <p:sp>
            <p:nvSpPr>
              <p:cNvPr id="247" name="Google Shape;247;p15"/>
              <p:cNvSpPr/>
              <p:nvPr/>
            </p:nvSpPr>
            <p:spPr>
              <a:xfrm>
                <a:off x="3441764" y="1635743"/>
                <a:ext cx="456600" cy="804300"/>
              </a:xfrm>
              <a:prstGeom prst="roundRect">
                <a:avLst>
                  <a:gd name="adj" fmla="val 16667"/>
                </a:avLst>
              </a:prstGeom>
              <a:solidFill>
                <a:srgbClr val="C9DAF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Open Sans"/>
                    <a:ea typeface="Open Sans"/>
                    <a:cs typeface="Open Sans"/>
                    <a:sym typeface="Open Sans"/>
                  </a:rPr>
                  <a:t>FP1</a:t>
                </a:r>
                <a:endParaRPr>
                  <a:latin typeface="Open Sans"/>
                  <a:ea typeface="Open Sans"/>
                  <a:cs typeface="Open Sans"/>
                  <a:sym typeface="Open Sans"/>
                </a:endParaRPr>
              </a:p>
            </p:txBody>
          </p:sp>
          <p:sp>
            <p:nvSpPr>
              <p:cNvPr id="248" name="Google Shape;248;p15"/>
              <p:cNvSpPr/>
              <p:nvPr/>
            </p:nvSpPr>
            <p:spPr>
              <a:xfrm>
                <a:off x="3441764" y="3253232"/>
                <a:ext cx="456600" cy="804300"/>
              </a:xfrm>
              <a:prstGeom prst="roundRect">
                <a:avLst>
                  <a:gd name="adj" fmla="val 16667"/>
                </a:avLst>
              </a:prstGeom>
              <a:solidFill>
                <a:srgbClr val="C9DAF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Open Sans"/>
                    <a:ea typeface="Open Sans"/>
                    <a:cs typeface="Open Sans"/>
                    <a:sym typeface="Open Sans"/>
                  </a:rPr>
                  <a:t>FP2</a:t>
                </a:r>
                <a:endParaRPr>
                  <a:latin typeface="Open Sans"/>
                  <a:ea typeface="Open Sans"/>
                  <a:cs typeface="Open Sans"/>
                  <a:sym typeface="Open Sans"/>
                </a:endParaRPr>
              </a:p>
            </p:txBody>
          </p:sp>
          <p:cxnSp>
            <p:nvCxnSpPr>
              <p:cNvPr id="249" name="Google Shape;249;p15"/>
              <p:cNvCxnSpPr>
                <a:stCxn id="241" idx="6"/>
                <a:endCxn id="247" idx="1"/>
              </p:cNvCxnSpPr>
              <p:nvPr/>
            </p:nvCxnSpPr>
            <p:spPr>
              <a:xfrm>
                <a:off x="1778625" y="1498775"/>
                <a:ext cx="1663200" cy="539100"/>
              </a:xfrm>
              <a:prstGeom prst="straightConnector1">
                <a:avLst/>
              </a:prstGeom>
              <a:noFill/>
              <a:ln w="19050" cap="flat" cmpd="sng">
                <a:solidFill>
                  <a:schemeClr val="dk2"/>
                </a:solidFill>
                <a:prstDash val="solid"/>
                <a:round/>
                <a:headEnd type="none" w="med" len="med"/>
                <a:tailEnd type="triangle" w="med" len="med"/>
              </a:ln>
            </p:spPr>
          </p:cxnSp>
          <p:cxnSp>
            <p:nvCxnSpPr>
              <p:cNvPr id="250" name="Google Shape;250;p15"/>
              <p:cNvCxnSpPr>
                <a:stCxn id="243" idx="6"/>
                <a:endCxn id="247" idx="1"/>
              </p:cNvCxnSpPr>
              <p:nvPr/>
            </p:nvCxnSpPr>
            <p:spPr>
              <a:xfrm>
                <a:off x="1778625" y="2037938"/>
                <a:ext cx="1663200" cy="0"/>
              </a:xfrm>
              <a:prstGeom prst="straightConnector1">
                <a:avLst/>
              </a:prstGeom>
              <a:noFill/>
              <a:ln w="19050" cap="flat" cmpd="sng">
                <a:solidFill>
                  <a:schemeClr val="dk2"/>
                </a:solidFill>
                <a:prstDash val="solid"/>
                <a:round/>
                <a:headEnd type="none" w="med" len="med"/>
                <a:tailEnd type="triangle" w="med" len="med"/>
              </a:ln>
            </p:spPr>
          </p:cxnSp>
          <p:cxnSp>
            <p:nvCxnSpPr>
              <p:cNvPr id="251" name="Google Shape;251;p15"/>
              <p:cNvCxnSpPr>
                <a:stCxn id="244" idx="6"/>
                <a:endCxn id="247" idx="1"/>
              </p:cNvCxnSpPr>
              <p:nvPr/>
            </p:nvCxnSpPr>
            <p:spPr>
              <a:xfrm rot="10800000" flipH="1">
                <a:off x="1778625" y="2038001"/>
                <a:ext cx="1663200" cy="539100"/>
              </a:xfrm>
              <a:prstGeom prst="straightConnector1">
                <a:avLst/>
              </a:prstGeom>
              <a:noFill/>
              <a:ln w="19050" cap="flat" cmpd="sng">
                <a:solidFill>
                  <a:schemeClr val="dk2"/>
                </a:solidFill>
                <a:prstDash val="solid"/>
                <a:round/>
                <a:headEnd type="none" w="med" len="med"/>
                <a:tailEnd type="triangle" w="med" len="med"/>
              </a:ln>
            </p:spPr>
          </p:cxnSp>
          <p:cxnSp>
            <p:nvCxnSpPr>
              <p:cNvPr id="252" name="Google Shape;252;p15"/>
              <p:cNvCxnSpPr>
                <a:stCxn id="245" idx="6"/>
                <a:endCxn id="248" idx="1"/>
              </p:cNvCxnSpPr>
              <p:nvPr/>
            </p:nvCxnSpPr>
            <p:spPr>
              <a:xfrm>
                <a:off x="1778625" y="3116263"/>
                <a:ext cx="1663200" cy="539100"/>
              </a:xfrm>
              <a:prstGeom prst="straightConnector1">
                <a:avLst/>
              </a:prstGeom>
              <a:noFill/>
              <a:ln w="19050" cap="flat" cmpd="sng">
                <a:solidFill>
                  <a:schemeClr val="dk2"/>
                </a:solidFill>
                <a:prstDash val="dash"/>
                <a:round/>
                <a:headEnd type="none" w="med" len="med"/>
                <a:tailEnd type="triangle" w="med" len="med"/>
              </a:ln>
            </p:spPr>
          </p:cxnSp>
          <p:cxnSp>
            <p:nvCxnSpPr>
              <p:cNvPr id="253" name="Google Shape;253;p15"/>
              <p:cNvCxnSpPr>
                <a:stCxn id="242" idx="6"/>
                <a:endCxn id="248" idx="1"/>
              </p:cNvCxnSpPr>
              <p:nvPr/>
            </p:nvCxnSpPr>
            <p:spPr>
              <a:xfrm>
                <a:off x="1778625" y="3655426"/>
                <a:ext cx="1663200" cy="0"/>
              </a:xfrm>
              <a:prstGeom prst="straightConnector1">
                <a:avLst/>
              </a:prstGeom>
              <a:noFill/>
              <a:ln w="19050" cap="flat" cmpd="sng">
                <a:solidFill>
                  <a:schemeClr val="dk2"/>
                </a:solidFill>
                <a:prstDash val="solid"/>
                <a:round/>
                <a:headEnd type="none" w="med" len="med"/>
                <a:tailEnd type="triangle" w="med" len="med"/>
              </a:ln>
            </p:spPr>
          </p:cxnSp>
          <p:cxnSp>
            <p:nvCxnSpPr>
              <p:cNvPr id="254" name="Google Shape;254;p15"/>
              <p:cNvCxnSpPr>
                <a:stCxn id="246" idx="6"/>
                <a:endCxn id="248" idx="1"/>
              </p:cNvCxnSpPr>
              <p:nvPr/>
            </p:nvCxnSpPr>
            <p:spPr>
              <a:xfrm rot="10800000" flipH="1">
                <a:off x="1778625" y="3655489"/>
                <a:ext cx="1663200" cy="539100"/>
              </a:xfrm>
              <a:prstGeom prst="straightConnector1">
                <a:avLst/>
              </a:prstGeom>
              <a:noFill/>
              <a:ln w="19050" cap="flat" cmpd="sng">
                <a:solidFill>
                  <a:schemeClr val="dk2"/>
                </a:solidFill>
                <a:prstDash val="solid"/>
                <a:round/>
                <a:headEnd type="none" w="med" len="med"/>
                <a:tailEnd type="triangle" w="med" len="med"/>
              </a:ln>
            </p:spPr>
          </p:cxnSp>
          <p:sp>
            <p:nvSpPr>
              <p:cNvPr id="255" name="Google Shape;255;p15"/>
              <p:cNvSpPr/>
              <p:nvPr/>
            </p:nvSpPr>
            <p:spPr>
              <a:xfrm rot="-5400000">
                <a:off x="5477499" y="1588700"/>
                <a:ext cx="609300" cy="898500"/>
              </a:xfrm>
              <a:prstGeom prst="trapezoid">
                <a:avLst>
                  <a:gd name="adj" fmla="val 25000"/>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5"/>
              <p:cNvSpPr/>
              <p:nvPr/>
            </p:nvSpPr>
            <p:spPr>
              <a:xfrm rot="-5400000">
                <a:off x="5494449" y="3198072"/>
                <a:ext cx="575400" cy="914700"/>
              </a:xfrm>
              <a:prstGeom prst="trapezoid">
                <a:avLst>
                  <a:gd name="adj" fmla="val 25000"/>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7" name="Google Shape;257;p15"/>
              <p:cNvCxnSpPr>
                <a:stCxn id="247" idx="3"/>
                <a:endCxn id="255" idx="0"/>
              </p:cNvCxnSpPr>
              <p:nvPr/>
            </p:nvCxnSpPr>
            <p:spPr>
              <a:xfrm>
                <a:off x="3898364" y="2037893"/>
                <a:ext cx="1434600" cy="0"/>
              </a:xfrm>
              <a:prstGeom prst="straightConnector1">
                <a:avLst/>
              </a:prstGeom>
              <a:noFill/>
              <a:ln w="19050" cap="flat" cmpd="sng">
                <a:solidFill>
                  <a:schemeClr val="dk2"/>
                </a:solidFill>
                <a:prstDash val="solid"/>
                <a:round/>
                <a:headEnd type="none" w="med" len="med"/>
                <a:tailEnd type="triangle" w="med" len="med"/>
              </a:ln>
            </p:spPr>
          </p:cxnSp>
          <p:cxnSp>
            <p:nvCxnSpPr>
              <p:cNvPr id="258" name="Google Shape;258;p15"/>
              <p:cNvCxnSpPr>
                <a:stCxn id="248" idx="3"/>
                <a:endCxn id="256" idx="0"/>
              </p:cNvCxnSpPr>
              <p:nvPr/>
            </p:nvCxnSpPr>
            <p:spPr>
              <a:xfrm>
                <a:off x="3898364" y="3655382"/>
                <a:ext cx="1426500" cy="0"/>
              </a:xfrm>
              <a:prstGeom prst="straightConnector1">
                <a:avLst/>
              </a:prstGeom>
              <a:noFill/>
              <a:ln w="19050" cap="flat" cmpd="sng">
                <a:solidFill>
                  <a:schemeClr val="dk2"/>
                </a:solidFill>
                <a:prstDash val="solid"/>
                <a:round/>
                <a:headEnd type="none" w="med" len="med"/>
                <a:tailEnd type="triangle" w="med" len="med"/>
              </a:ln>
            </p:spPr>
          </p:cxnSp>
          <p:cxnSp>
            <p:nvCxnSpPr>
              <p:cNvPr id="259" name="Google Shape;259;p15"/>
              <p:cNvCxnSpPr>
                <a:stCxn id="244" idx="6"/>
                <a:endCxn id="248" idx="1"/>
              </p:cNvCxnSpPr>
              <p:nvPr/>
            </p:nvCxnSpPr>
            <p:spPr>
              <a:xfrm>
                <a:off x="1778625" y="2577101"/>
                <a:ext cx="1663200" cy="1078200"/>
              </a:xfrm>
              <a:prstGeom prst="straightConnector1">
                <a:avLst/>
              </a:prstGeom>
              <a:noFill/>
              <a:ln w="19050" cap="flat" cmpd="sng">
                <a:solidFill>
                  <a:schemeClr val="dk2"/>
                </a:solidFill>
                <a:prstDash val="dash"/>
                <a:round/>
                <a:headEnd type="none" w="med" len="med"/>
                <a:tailEnd type="triangle" w="med" len="med"/>
              </a:ln>
            </p:spPr>
          </p:cxnSp>
          <p:cxnSp>
            <p:nvCxnSpPr>
              <p:cNvPr id="260" name="Google Shape;260;p15"/>
              <p:cNvCxnSpPr>
                <a:stCxn id="245" idx="6"/>
                <a:endCxn id="247" idx="1"/>
              </p:cNvCxnSpPr>
              <p:nvPr/>
            </p:nvCxnSpPr>
            <p:spPr>
              <a:xfrm rot="10800000" flipH="1">
                <a:off x="1778625" y="2037763"/>
                <a:ext cx="1663200" cy="1078500"/>
              </a:xfrm>
              <a:prstGeom prst="straightConnector1">
                <a:avLst/>
              </a:prstGeom>
              <a:noFill/>
              <a:ln w="19050" cap="flat" cmpd="sng">
                <a:solidFill>
                  <a:schemeClr val="dk2"/>
                </a:solidFill>
                <a:prstDash val="solid"/>
                <a:round/>
                <a:headEnd type="none" w="med" len="med"/>
                <a:tailEnd type="triangle" w="med" len="med"/>
              </a:ln>
            </p:spPr>
          </p:cxnSp>
          <p:sp>
            <p:nvSpPr>
              <p:cNvPr id="261" name="Google Shape;261;p15"/>
              <p:cNvSpPr txBox="1"/>
              <p:nvPr/>
            </p:nvSpPr>
            <p:spPr>
              <a:xfrm rot="1119482">
                <a:off x="1825336" y="1434723"/>
                <a:ext cx="1510695" cy="43288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Open Sans"/>
                    <a:ea typeface="Open Sans"/>
                    <a:cs typeface="Open Sans"/>
                    <a:sym typeface="Open Sans"/>
                  </a:rPr>
                  <a:t>steam &amp; water</a:t>
                </a:r>
                <a:endParaRPr>
                  <a:latin typeface="Open Sans"/>
                  <a:ea typeface="Open Sans"/>
                  <a:cs typeface="Open Sans"/>
                  <a:sym typeface="Open Sans"/>
                </a:endParaRPr>
              </a:p>
            </p:txBody>
          </p:sp>
          <p:sp>
            <p:nvSpPr>
              <p:cNvPr id="262" name="Google Shape;262;p15"/>
              <p:cNvSpPr txBox="1"/>
              <p:nvPr/>
            </p:nvSpPr>
            <p:spPr>
              <a:xfrm>
                <a:off x="5523700" y="1733450"/>
                <a:ext cx="821700" cy="27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Open Sans"/>
                    <a:ea typeface="Open Sans"/>
                    <a:cs typeface="Open Sans"/>
                    <a:sym typeface="Open Sans"/>
                  </a:rPr>
                  <a:t>Power Plant 1</a:t>
                </a:r>
                <a:endParaRPr>
                  <a:latin typeface="Open Sans"/>
                  <a:ea typeface="Open Sans"/>
                  <a:cs typeface="Open Sans"/>
                  <a:sym typeface="Open Sans"/>
                </a:endParaRPr>
              </a:p>
            </p:txBody>
          </p:sp>
          <p:sp>
            <p:nvSpPr>
              <p:cNvPr id="263" name="Google Shape;263;p15"/>
              <p:cNvSpPr txBox="1"/>
              <p:nvPr/>
            </p:nvSpPr>
            <p:spPr>
              <a:xfrm>
                <a:off x="5489000" y="3365725"/>
                <a:ext cx="821700" cy="27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Open Sans"/>
                    <a:ea typeface="Open Sans"/>
                    <a:cs typeface="Open Sans"/>
                    <a:sym typeface="Open Sans"/>
                  </a:rPr>
                  <a:t>Power Plant 2</a:t>
                </a:r>
                <a:endParaRPr>
                  <a:latin typeface="Open Sans"/>
                  <a:ea typeface="Open Sans"/>
                  <a:cs typeface="Open Sans"/>
                  <a:sym typeface="Open Sans"/>
                </a:endParaRPr>
              </a:p>
            </p:txBody>
          </p:sp>
          <p:sp>
            <p:nvSpPr>
              <p:cNvPr id="264" name="Google Shape;264;p15"/>
              <p:cNvSpPr txBox="1"/>
              <p:nvPr/>
            </p:nvSpPr>
            <p:spPr>
              <a:xfrm rot="-683">
                <a:off x="3813998" y="1730452"/>
                <a:ext cx="1510800" cy="43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Open Sans"/>
                    <a:ea typeface="Open Sans"/>
                    <a:cs typeface="Open Sans"/>
                    <a:sym typeface="Open Sans"/>
                  </a:rPr>
                  <a:t>steam</a:t>
                </a:r>
                <a:endParaRPr>
                  <a:latin typeface="Open Sans"/>
                  <a:ea typeface="Open Sans"/>
                  <a:cs typeface="Open Sans"/>
                  <a:sym typeface="Open Sans"/>
                </a:endParaRPr>
              </a:p>
            </p:txBody>
          </p:sp>
          <p:cxnSp>
            <p:nvCxnSpPr>
              <p:cNvPr id="265" name="Google Shape;265;p15"/>
              <p:cNvCxnSpPr>
                <a:stCxn id="247" idx="2"/>
                <a:endCxn id="266" idx="0"/>
              </p:cNvCxnSpPr>
              <p:nvPr/>
            </p:nvCxnSpPr>
            <p:spPr>
              <a:xfrm rot="-5400000" flipH="1">
                <a:off x="4821914" y="1288193"/>
                <a:ext cx="371700" cy="2675400"/>
              </a:xfrm>
              <a:prstGeom prst="bentConnector2">
                <a:avLst/>
              </a:prstGeom>
              <a:noFill/>
              <a:ln w="19050" cap="flat" cmpd="sng">
                <a:solidFill>
                  <a:schemeClr val="dk2"/>
                </a:solidFill>
                <a:prstDash val="solid"/>
                <a:round/>
                <a:headEnd type="none" w="med" len="med"/>
                <a:tailEnd type="triangle" w="med" len="med"/>
              </a:ln>
            </p:spPr>
          </p:cxnSp>
          <p:sp>
            <p:nvSpPr>
              <p:cNvPr id="267" name="Google Shape;267;p15"/>
              <p:cNvSpPr/>
              <p:nvPr/>
            </p:nvSpPr>
            <p:spPr>
              <a:xfrm rot="-5400000">
                <a:off x="6530650" y="4077900"/>
                <a:ext cx="528000" cy="456600"/>
              </a:xfrm>
              <a:prstGeom prst="triangle">
                <a:avLst>
                  <a:gd name="adj" fmla="val 50000"/>
                </a:avLst>
              </a:prstGeom>
              <a:solidFill>
                <a:srgbClr val="B6D7A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Open Sans"/>
                  <a:ea typeface="Open Sans"/>
                  <a:cs typeface="Open Sans"/>
                  <a:sym typeface="Open Sans"/>
                </a:endParaRPr>
              </a:p>
            </p:txBody>
          </p:sp>
          <p:grpSp>
            <p:nvGrpSpPr>
              <p:cNvPr id="268" name="Google Shape;268;p15"/>
              <p:cNvGrpSpPr/>
              <p:nvPr/>
            </p:nvGrpSpPr>
            <p:grpSpPr>
              <a:xfrm>
                <a:off x="6345399" y="2506975"/>
                <a:ext cx="1012501" cy="609300"/>
                <a:chOff x="8034774" y="2506975"/>
                <a:chExt cx="1012501" cy="609300"/>
              </a:xfrm>
            </p:grpSpPr>
            <p:sp>
              <p:nvSpPr>
                <p:cNvPr id="266" name="Google Shape;266;p15"/>
                <p:cNvSpPr/>
                <p:nvPr/>
              </p:nvSpPr>
              <p:spPr>
                <a:xfrm rot="-5400000">
                  <a:off x="8179374" y="2362375"/>
                  <a:ext cx="609300" cy="898500"/>
                </a:xfrm>
                <a:prstGeom prst="trapezoid">
                  <a:avLst>
                    <a:gd name="adj" fmla="val 25000"/>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5"/>
                <p:cNvSpPr txBox="1"/>
                <p:nvPr/>
              </p:nvSpPr>
              <p:spPr>
                <a:xfrm>
                  <a:off x="8225575" y="2518125"/>
                  <a:ext cx="821700" cy="27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Open Sans"/>
                      <a:ea typeface="Open Sans"/>
                      <a:cs typeface="Open Sans"/>
                      <a:sym typeface="Open Sans"/>
                    </a:rPr>
                    <a:t>Binary Plant</a:t>
                  </a:r>
                  <a:endParaRPr>
                    <a:latin typeface="Open Sans"/>
                    <a:ea typeface="Open Sans"/>
                    <a:cs typeface="Open Sans"/>
                    <a:sym typeface="Open Sans"/>
                  </a:endParaRPr>
                </a:p>
              </p:txBody>
            </p:sp>
          </p:grpSp>
          <p:cxnSp>
            <p:nvCxnSpPr>
              <p:cNvPr id="270" name="Google Shape;270;p15"/>
              <p:cNvCxnSpPr>
                <a:stCxn id="248" idx="2"/>
                <a:endCxn id="267" idx="0"/>
              </p:cNvCxnSpPr>
              <p:nvPr/>
            </p:nvCxnSpPr>
            <p:spPr>
              <a:xfrm rot="-5400000" flipH="1">
                <a:off x="4993814" y="2733782"/>
                <a:ext cx="248700" cy="2896200"/>
              </a:xfrm>
              <a:prstGeom prst="bentConnector2">
                <a:avLst/>
              </a:prstGeom>
              <a:noFill/>
              <a:ln w="19050" cap="flat" cmpd="sng">
                <a:solidFill>
                  <a:schemeClr val="dk2"/>
                </a:solidFill>
                <a:prstDash val="solid"/>
                <a:round/>
                <a:headEnd type="none" w="med" len="med"/>
                <a:tailEnd type="triangle" w="med" len="med"/>
              </a:ln>
            </p:spPr>
          </p:cxnSp>
          <p:sp>
            <p:nvSpPr>
              <p:cNvPr id="271" name="Google Shape;271;p15"/>
              <p:cNvSpPr txBox="1"/>
              <p:nvPr/>
            </p:nvSpPr>
            <p:spPr>
              <a:xfrm rot="-683">
                <a:off x="3856223" y="2505315"/>
                <a:ext cx="1510800" cy="43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Open Sans"/>
                    <a:ea typeface="Open Sans"/>
                    <a:cs typeface="Open Sans"/>
                    <a:sym typeface="Open Sans"/>
                  </a:rPr>
                  <a:t>water</a:t>
                </a:r>
                <a:endParaRPr>
                  <a:latin typeface="Open Sans"/>
                  <a:ea typeface="Open Sans"/>
                  <a:cs typeface="Open Sans"/>
                  <a:sym typeface="Open Sans"/>
                </a:endParaRPr>
              </a:p>
              <a:p>
                <a:pPr marL="0" lvl="0" indent="0" algn="l" rtl="0">
                  <a:spcBef>
                    <a:spcPts val="0"/>
                  </a:spcBef>
                  <a:spcAft>
                    <a:spcPts val="0"/>
                  </a:spcAft>
                  <a:buNone/>
                </a:pPr>
                <a:endParaRPr>
                  <a:latin typeface="Open Sans"/>
                  <a:ea typeface="Open Sans"/>
                  <a:cs typeface="Open Sans"/>
                  <a:sym typeface="Open Sans"/>
                </a:endParaRPr>
              </a:p>
            </p:txBody>
          </p:sp>
          <p:sp>
            <p:nvSpPr>
              <p:cNvPr id="272" name="Google Shape;272;p15"/>
              <p:cNvSpPr txBox="1"/>
              <p:nvPr/>
            </p:nvSpPr>
            <p:spPr>
              <a:xfrm rot="-683">
                <a:off x="4277073" y="3983390"/>
                <a:ext cx="1510800" cy="43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Open Sans"/>
                    <a:ea typeface="Open Sans"/>
                    <a:cs typeface="Open Sans"/>
                    <a:sym typeface="Open Sans"/>
                  </a:rPr>
                  <a:t>water</a:t>
                </a:r>
                <a:endParaRPr>
                  <a:latin typeface="Open Sans"/>
                  <a:ea typeface="Open Sans"/>
                  <a:cs typeface="Open Sans"/>
                  <a:sym typeface="Open Sans"/>
                </a:endParaRPr>
              </a:p>
            </p:txBody>
          </p:sp>
          <p:sp>
            <p:nvSpPr>
              <p:cNvPr id="273" name="Google Shape;273;p15"/>
              <p:cNvSpPr txBox="1"/>
              <p:nvPr/>
            </p:nvSpPr>
            <p:spPr>
              <a:xfrm>
                <a:off x="7243900" y="4042200"/>
                <a:ext cx="1218900" cy="57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atin typeface="Open Sans"/>
                    <a:ea typeface="Open Sans"/>
                    <a:cs typeface="Open Sans"/>
                    <a:sym typeface="Open Sans"/>
                  </a:rPr>
                  <a:t>reinjection, prawn farm, etc</a:t>
                </a:r>
                <a:endParaRPr>
                  <a:latin typeface="Open Sans"/>
                  <a:ea typeface="Open Sans"/>
                  <a:cs typeface="Open Sans"/>
                  <a:sym typeface="Open Sans"/>
                </a:endParaRPr>
              </a:p>
            </p:txBody>
          </p:sp>
          <p:sp>
            <p:nvSpPr>
              <p:cNvPr id="274" name="Google Shape;274;p15"/>
              <p:cNvSpPr txBox="1"/>
              <p:nvPr/>
            </p:nvSpPr>
            <p:spPr>
              <a:xfrm rot="-683">
                <a:off x="3813998" y="3330652"/>
                <a:ext cx="1510800" cy="43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Open Sans"/>
                    <a:ea typeface="Open Sans"/>
                    <a:cs typeface="Open Sans"/>
                    <a:sym typeface="Open Sans"/>
                  </a:rPr>
                  <a:t>steam</a:t>
                </a:r>
                <a:endParaRPr>
                  <a:latin typeface="Open Sans"/>
                  <a:ea typeface="Open Sans"/>
                  <a:cs typeface="Open Sans"/>
                  <a:sym typeface="Open Sans"/>
                </a:endParaRPr>
              </a:p>
            </p:txBody>
          </p:sp>
        </p:grpSp>
        <p:cxnSp>
          <p:nvCxnSpPr>
            <p:cNvPr id="275" name="Google Shape;275;p15"/>
            <p:cNvCxnSpPr>
              <a:stCxn id="266" idx="1"/>
              <a:endCxn id="267" idx="5"/>
            </p:cNvCxnSpPr>
            <p:nvPr/>
          </p:nvCxnSpPr>
          <p:spPr>
            <a:xfrm>
              <a:off x="6169436" y="3027138"/>
              <a:ext cx="0" cy="1134000"/>
            </a:xfrm>
            <a:prstGeom prst="straightConnector1">
              <a:avLst/>
            </a:prstGeom>
            <a:noFill/>
            <a:ln w="19050" cap="flat" cmpd="sng">
              <a:solidFill>
                <a:schemeClr val="dk2"/>
              </a:solidFill>
              <a:prstDash val="solid"/>
              <a:round/>
              <a:headEnd type="none" w="med" len="med"/>
              <a:tailEnd type="triangle" w="med" len="med"/>
            </a:ln>
          </p:spPr>
        </p:cxnSp>
      </p:grpSp>
      <p:sp>
        <p:nvSpPr>
          <p:cNvPr id="276" name="Google Shape;276;p15"/>
          <p:cNvSpPr/>
          <p:nvPr/>
        </p:nvSpPr>
        <p:spPr>
          <a:xfrm>
            <a:off x="8043302" y="2742750"/>
            <a:ext cx="144000" cy="144000"/>
          </a:xfrm>
          <a:prstGeom prst="ellipse">
            <a:avLst/>
          </a:prstGeom>
          <a:solidFill>
            <a:srgbClr val="4B92D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entury Gothic"/>
              <a:ea typeface="Century Gothic"/>
              <a:cs typeface="Century Gothic"/>
              <a:sym typeface="Century Gothic"/>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16"/>
          <p:cNvSpPr txBox="1">
            <a:spLocks noGrp="1"/>
          </p:cNvSpPr>
          <p:nvPr>
            <p:ph type="title"/>
          </p:nvPr>
        </p:nvSpPr>
        <p:spPr>
          <a:xfrm>
            <a:off x="628650" y="274638"/>
            <a:ext cx="7886700" cy="993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b="1">
                <a:latin typeface="Open Sans"/>
                <a:ea typeface="Open Sans"/>
                <a:cs typeface="Open Sans"/>
                <a:sym typeface="Open Sans"/>
              </a:rPr>
              <a:t>Steamfield Network</a:t>
            </a:r>
            <a:endParaRPr b="1">
              <a:latin typeface="Open Sans"/>
              <a:ea typeface="Open Sans"/>
              <a:cs typeface="Open Sans"/>
              <a:sym typeface="Open Sans"/>
            </a:endParaRPr>
          </a:p>
        </p:txBody>
      </p:sp>
      <p:sp>
        <p:nvSpPr>
          <p:cNvPr id="283" name="Google Shape;283;p16"/>
          <p:cNvSpPr txBox="1">
            <a:spLocks noGrp="1"/>
          </p:cNvSpPr>
          <p:nvPr>
            <p:ph type="sldNum" idx="12"/>
          </p:nvPr>
        </p:nvSpPr>
        <p:spPr>
          <a:xfrm>
            <a:off x="7086600" y="4743450"/>
            <a:ext cx="2057400" cy="2745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
        <p:nvSpPr>
          <p:cNvPr id="284" name="Google Shape;284;p16"/>
          <p:cNvSpPr/>
          <p:nvPr/>
        </p:nvSpPr>
        <p:spPr>
          <a:xfrm>
            <a:off x="8043302" y="2742750"/>
            <a:ext cx="144000" cy="144000"/>
          </a:xfrm>
          <a:prstGeom prst="ellipse">
            <a:avLst/>
          </a:prstGeom>
          <a:solidFill>
            <a:srgbClr val="4B92DB"/>
          </a:solidFill>
          <a:ln w="38100" cap="flat" cmpd="sng">
            <a:solidFill>
              <a:srgbClr val="FFFFF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entury Gothic"/>
              <a:ea typeface="Century Gothic"/>
              <a:cs typeface="Century Gothic"/>
              <a:sym typeface="Century Gothic"/>
            </a:endParaRPr>
          </a:p>
        </p:txBody>
      </p:sp>
      <p:grpSp>
        <p:nvGrpSpPr>
          <p:cNvPr id="33" name="Group 32">
            <a:extLst>
              <a:ext uri="{FF2B5EF4-FFF2-40B4-BE49-F238E27FC236}">
                <a16:creationId xmlns:a16="http://schemas.microsoft.com/office/drawing/2014/main" xmlns="" id="{CFBDAF8C-0A06-4671-BF3A-49C2D8BB3AFF}"/>
              </a:ext>
            </a:extLst>
          </p:cNvPr>
          <p:cNvGrpSpPr/>
          <p:nvPr/>
        </p:nvGrpSpPr>
        <p:grpSpPr>
          <a:xfrm>
            <a:off x="1108426" y="1295139"/>
            <a:ext cx="5785575" cy="3742484"/>
            <a:chOff x="1926037" y="342245"/>
            <a:chExt cx="7365632" cy="4764567"/>
          </a:xfrm>
        </p:grpSpPr>
        <p:sp>
          <p:nvSpPr>
            <p:cNvPr id="34" name="Shape 130">
              <a:extLst>
                <a:ext uri="{FF2B5EF4-FFF2-40B4-BE49-F238E27FC236}">
                  <a16:creationId xmlns:a16="http://schemas.microsoft.com/office/drawing/2014/main" xmlns="" id="{EA763E26-039F-4717-8450-496AECEADB4A}"/>
                </a:ext>
              </a:extLst>
            </p:cNvPr>
            <p:cNvSpPr/>
            <p:nvPr/>
          </p:nvSpPr>
          <p:spPr>
            <a:xfrm>
              <a:off x="1926037" y="1578705"/>
              <a:ext cx="643290" cy="641065"/>
            </a:xfrm>
            <a:prstGeom prst="ellipse">
              <a:avLst/>
            </a:prstGeom>
            <a:solidFill>
              <a:srgbClr val="FCE5CD"/>
            </a:solidFill>
            <a:ln w="19050"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a:spcBef>
                  <a:spcPts val="0"/>
                </a:spcBef>
                <a:spcAft>
                  <a:spcPts val="0"/>
                </a:spcAft>
                <a:buNone/>
              </a:pPr>
              <a:r>
                <a:rPr lang="en-US" dirty="0">
                  <a:latin typeface="Open Sans"/>
                  <a:ea typeface="Open Sans"/>
                  <a:cs typeface="Open Sans"/>
                  <a:sym typeface="Open Sans"/>
                </a:rPr>
                <a:t>Well</a:t>
              </a:r>
              <a:endParaRPr dirty="0">
                <a:latin typeface="Open Sans"/>
                <a:ea typeface="Open Sans"/>
                <a:cs typeface="Open Sans"/>
                <a:sym typeface="Open Sans"/>
              </a:endParaRPr>
            </a:p>
          </p:txBody>
        </p:sp>
        <p:sp>
          <p:nvSpPr>
            <p:cNvPr id="35" name="Shape 136">
              <a:extLst>
                <a:ext uri="{FF2B5EF4-FFF2-40B4-BE49-F238E27FC236}">
                  <a16:creationId xmlns:a16="http://schemas.microsoft.com/office/drawing/2014/main" xmlns="" id="{65A65D72-D6CB-4FE3-8DB0-C05C7F92F4D4}"/>
                </a:ext>
              </a:extLst>
            </p:cNvPr>
            <p:cNvSpPr/>
            <p:nvPr/>
          </p:nvSpPr>
          <p:spPr>
            <a:xfrm>
              <a:off x="4587386" y="342245"/>
              <a:ext cx="643290" cy="1129235"/>
            </a:xfrm>
            <a:prstGeom prst="roundRect">
              <a:avLst>
                <a:gd name="adj" fmla="val 16667"/>
              </a:avLst>
            </a:prstGeom>
            <a:solidFill>
              <a:srgbClr val="C9DAF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US" dirty="0">
                  <a:latin typeface="Open Sans"/>
                  <a:ea typeface="Open Sans"/>
                  <a:cs typeface="Open Sans"/>
                  <a:sym typeface="Open Sans"/>
                </a:rPr>
                <a:t>FP1</a:t>
              </a:r>
              <a:endParaRPr dirty="0">
                <a:latin typeface="Open Sans"/>
                <a:ea typeface="Open Sans"/>
                <a:cs typeface="Open Sans"/>
                <a:sym typeface="Open Sans"/>
              </a:endParaRPr>
            </a:p>
          </p:txBody>
        </p:sp>
        <p:sp>
          <p:nvSpPr>
            <p:cNvPr id="36" name="Shape 137">
              <a:extLst>
                <a:ext uri="{FF2B5EF4-FFF2-40B4-BE49-F238E27FC236}">
                  <a16:creationId xmlns:a16="http://schemas.microsoft.com/office/drawing/2014/main" xmlns="" id="{65F47790-791D-4E5E-B771-026D57B0868D}"/>
                </a:ext>
              </a:extLst>
            </p:cNvPr>
            <p:cNvSpPr/>
            <p:nvPr/>
          </p:nvSpPr>
          <p:spPr>
            <a:xfrm>
              <a:off x="4591512" y="2413478"/>
              <a:ext cx="643290" cy="1129235"/>
            </a:xfrm>
            <a:prstGeom prst="roundRect">
              <a:avLst>
                <a:gd name="adj" fmla="val 16667"/>
              </a:avLst>
            </a:prstGeom>
            <a:solidFill>
              <a:srgbClr val="C9DAF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a:spcBef>
                  <a:spcPts val="0"/>
                </a:spcBef>
                <a:spcAft>
                  <a:spcPts val="0"/>
                </a:spcAft>
                <a:buNone/>
              </a:pPr>
              <a:r>
                <a:rPr lang="en-US">
                  <a:latin typeface="Open Sans"/>
                  <a:ea typeface="Open Sans"/>
                  <a:cs typeface="Open Sans"/>
                  <a:sym typeface="Open Sans"/>
                </a:rPr>
                <a:t>FP2</a:t>
              </a:r>
              <a:endParaRPr>
                <a:latin typeface="Open Sans"/>
                <a:ea typeface="Open Sans"/>
                <a:cs typeface="Open Sans"/>
                <a:sym typeface="Open Sans"/>
              </a:endParaRPr>
            </a:p>
          </p:txBody>
        </p:sp>
        <p:cxnSp>
          <p:nvCxnSpPr>
            <p:cNvPr id="37" name="Shape 138">
              <a:extLst>
                <a:ext uri="{FF2B5EF4-FFF2-40B4-BE49-F238E27FC236}">
                  <a16:creationId xmlns:a16="http://schemas.microsoft.com/office/drawing/2014/main" xmlns="" id="{9CBE7B39-F8F6-450D-A867-87B848971591}"/>
                </a:ext>
              </a:extLst>
            </p:cNvPr>
            <p:cNvCxnSpPr>
              <a:stCxn id="34" idx="6"/>
              <a:endCxn id="35" idx="1"/>
            </p:cNvCxnSpPr>
            <p:nvPr/>
          </p:nvCxnSpPr>
          <p:spPr>
            <a:xfrm flipV="1">
              <a:off x="2569327" y="906863"/>
              <a:ext cx="2018059" cy="992375"/>
            </a:xfrm>
            <a:prstGeom prst="straightConnector1">
              <a:avLst/>
            </a:prstGeom>
            <a:noFill/>
            <a:ln w="19050" cap="flat" cmpd="sng">
              <a:solidFill>
                <a:schemeClr val="dk2"/>
              </a:solidFill>
              <a:prstDash val="solid"/>
              <a:round/>
              <a:headEnd type="none" w="med" len="med"/>
              <a:tailEnd type="triangle" w="med" len="med"/>
            </a:ln>
          </p:spPr>
        </p:cxnSp>
        <p:sp>
          <p:nvSpPr>
            <p:cNvPr id="38" name="Shape 144">
              <a:extLst>
                <a:ext uri="{FF2B5EF4-FFF2-40B4-BE49-F238E27FC236}">
                  <a16:creationId xmlns:a16="http://schemas.microsoft.com/office/drawing/2014/main" xmlns="" id="{933DC773-53AA-459D-AA1F-981ED75FC22F}"/>
                </a:ext>
              </a:extLst>
            </p:cNvPr>
            <p:cNvSpPr/>
            <p:nvPr/>
          </p:nvSpPr>
          <p:spPr>
            <a:xfrm rot="16200000">
              <a:off x="7683660" y="249043"/>
              <a:ext cx="855456" cy="1265870"/>
            </a:xfrm>
            <a:prstGeom prst="trapezoid">
              <a:avLst>
                <a:gd name="adj" fmla="val 25000"/>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39" name="Shape 146">
              <a:extLst>
                <a:ext uri="{FF2B5EF4-FFF2-40B4-BE49-F238E27FC236}">
                  <a16:creationId xmlns:a16="http://schemas.microsoft.com/office/drawing/2014/main" xmlns="" id="{94F23DF3-6897-4E50-8F49-08F509E65992}"/>
                </a:ext>
              </a:extLst>
            </p:cNvPr>
            <p:cNvCxnSpPr>
              <a:stCxn id="35" idx="3"/>
              <a:endCxn id="38" idx="0"/>
            </p:cNvCxnSpPr>
            <p:nvPr/>
          </p:nvCxnSpPr>
          <p:spPr>
            <a:xfrm flipV="1">
              <a:off x="5230676" y="881978"/>
              <a:ext cx="2247777" cy="24885"/>
            </a:xfrm>
            <a:prstGeom prst="straightConnector1">
              <a:avLst/>
            </a:prstGeom>
            <a:noFill/>
            <a:ln w="19050" cap="flat" cmpd="sng">
              <a:solidFill>
                <a:schemeClr val="dk2"/>
              </a:solidFill>
              <a:prstDash val="solid"/>
              <a:round/>
              <a:headEnd type="none" w="med" len="med"/>
              <a:tailEnd type="triangle" w="med" len="med"/>
            </a:ln>
          </p:spPr>
        </p:cxnSp>
        <p:cxnSp>
          <p:nvCxnSpPr>
            <p:cNvPr id="40" name="Shape 147">
              <a:extLst>
                <a:ext uri="{FF2B5EF4-FFF2-40B4-BE49-F238E27FC236}">
                  <a16:creationId xmlns:a16="http://schemas.microsoft.com/office/drawing/2014/main" xmlns="" id="{E802AB65-8853-4544-B5F7-2AFB08634ACB}"/>
                </a:ext>
              </a:extLst>
            </p:cNvPr>
            <p:cNvCxnSpPr>
              <a:stCxn id="36" idx="3"/>
              <a:endCxn id="58" idx="0"/>
            </p:cNvCxnSpPr>
            <p:nvPr/>
          </p:nvCxnSpPr>
          <p:spPr>
            <a:xfrm flipV="1">
              <a:off x="5234802" y="2974498"/>
              <a:ext cx="2237580" cy="3598"/>
            </a:xfrm>
            <a:prstGeom prst="straightConnector1">
              <a:avLst/>
            </a:prstGeom>
            <a:noFill/>
            <a:ln w="19050" cap="flat" cmpd="sng">
              <a:solidFill>
                <a:schemeClr val="dk2"/>
              </a:solidFill>
              <a:prstDash val="dash"/>
              <a:round/>
              <a:headEnd type="none" w="med" len="med"/>
              <a:tailEnd type="triangle" w="med" len="med"/>
            </a:ln>
          </p:spPr>
        </p:cxnSp>
        <p:cxnSp>
          <p:nvCxnSpPr>
            <p:cNvPr id="41" name="Shape 148">
              <a:extLst>
                <a:ext uri="{FF2B5EF4-FFF2-40B4-BE49-F238E27FC236}">
                  <a16:creationId xmlns:a16="http://schemas.microsoft.com/office/drawing/2014/main" xmlns="" id="{35AB0B74-3E6E-4304-8AD0-19F451B36502}"/>
                </a:ext>
              </a:extLst>
            </p:cNvPr>
            <p:cNvCxnSpPr>
              <a:cxnSpLocks/>
              <a:stCxn id="34" idx="6"/>
              <a:endCxn id="36" idx="1"/>
            </p:cNvCxnSpPr>
            <p:nvPr/>
          </p:nvCxnSpPr>
          <p:spPr>
            <a:xfrm>
              <a:off x="2569327" y="1899238"/>
              <a:ext cx="2022185" cy="1078858"/>
            </a:xfrm>
            <a:prstGeom prst="straightConnector1">
              <a:avLst/>
            </a:prstGeom>
            <a:noFill/>
            <a:ln w="19050" cap="flat" cmpd="sng">
              <a:solidFill>
                <a:schemeClr val="dk2"/>
              </a:solidFill>
              <a:prstDash val="dash"/>
              <a:round/>
              <a:headEnd type="none" w="med" len="med"/>
              <a:tailEnd type="triangle" w="med" len="med"/>
            </a:ln>
          </p:spPr>
        </p:cxnSp>
        <p:sp>
          <p:nvSpPr>
            <p:cNvPr id="42" name="Shape 150">
              <a:extLst>
                <a:ext uri="{FF2B5EF4-FFF2-40B4-BE49-F238E27FC236}">
                  <a16:creationId xmlns:a16="http://schemas.microsoft.com/office/drawing/2014/main" xmlns="" id="{3CE6B4A2-15C9-456D-860A-EC0F903AA244}"/>
                </a:ext>
              </a:extLst>
            </p:cNvPr>
            <p:cNvSpPr txBox="1"/>
            <p:nvPr/>
          </p:nvSpPr>
          <p:spPr>
            <a:xfrm rot="20087643">
              <a:off x="2801405" y="877278"/>
              <a:ext cx="2128374" cy="607774"/>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dirty="0">
                  <a:latin typeface="Open Sans"/>
                  <a:ea typeface="Open Sans"/>
                  <a:cs typeface="Open Sans"/>
                  <a:sym typeface="Open Sans"/>
                </a:rPr>
                <a:t>steam &amp; water</a:t>
              </a:r>
              <a:endParaRPr dirty="0">
                <a:latin typeface="Open Sans"/>
                <a:ea typeface="Open Sans"/>
                <a:cs typeface="Open Sans"/>
                <a:sym typeface="Open Sans"/>
              </a:endParaRPr>
            </a:p>
          </p:txBody>
        </p:sp>
        <p:sp>
          <p:nvSpPr>
            <p:cNvPr id="43" name="Shape 151">
              <a:extLst>
                <a:ext uri="{FF2B5EF4-FFF2-40B4-BE49-F238E27FC236}">
                  <a16:creationId xmlns:a16="http://schemas.microsoft.com/office/drawing/2014/main" xmlns="" id="{5BB7179B-1464-4BD7-8A56-70D858783377}"/>
                </a:ext>
              </a:extLst>
            </p:cNvPr>
            <p:cNvSpPr txBox="1"/>
            <p:nvPr/>
          </p:nvSpPr>
          <p:spPr>
            <a:xfrm>
              <a:off x="7747266" y="488965"/>
              <a:ext cx="1157669" cy="385397"/>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dirty="0">
                  <a:latin typeface="Open Sans"/>
                  <a:ea typeface="Open Sans"/>
                  <a:cs typeface="Open Sans"/>
                  <a:sym typeface="Open Sans"/>
                </a:rPr>
                <a:t>Power Plant 1</a:t>
              </a:r>
              <a:endParaRPr dirty="0">
                <a:latin typeface="Open Sans"/>
                <a:ea typeface="Open Sans"/>
                <a:cs typeface="Open Sans"/>
                <a:sym typeface="Open Sans"/>
              </a:endParaRPr>
            </a:p>
          </p:txBody>
        </p:sp>
        <p:grpSp>
          <p:nvGrpSpPr>
            <p:cNvPr id="44" name="Group 43">
              <a:extLst>
                <a:ext uri="{FF2B5EF4-FFF2-40B4-BE49-F238E27FC236}">
                  <a16:creationId xmlns:a16="http://schemas.microsoft.com/office/drawing/2014/main" xmlns="" id="{037A4F9F-F363-40EC-8AFD-0A7270B272EB}"/>
                </a:ext>
              </a:extLst>
            </p:cNvPr>
            <p:cNvGrpSpPr/>
            <p:nvPr/>
          </p:nvGrpSpPr>
          <p:grpSpPr>
            <a:xfrm>
              <a:off x="7472382" y="2570568"/>
              <a:ext cx="1389007" cy="807860"/>
              <a:chOff x="7037615" y="4265805"/>
              <a:chExt cx="1389007" cy="807860"/>
            </a:xfrm>
          </p:grpSpPr>
          <p:sp>
            <p:nvSpPr>
              <p:cNvPr id="58" name="Shape 145">
                <a:extLst>
                  <a:ext uri="{FF2B5EF4-FFF2-40B4-BE49-F238E27FC236}">
                    <a16:creationId xmlns:a16="http://schemas.microsoft.com/office/drawing/2014/main" xmlns="" id="{1983FC42-5812-4B7A-829E-CBB2A4B9A1B6}"/>
                  </a:ext>
                </a:extLst>
              </p:cNvPr>
              <p:cNvSpPr/>
              <p:nvPr/>
            </p:nvSpPr>
            <p:spPr>
              <a:xfrm rot="16200000">
                <a:off x="7278032" y="4025388"/>
                <a:ext cx="807860" cy="1288694"/>
              </a:xfrm>
              <a:prstGeom prst="trapezoid">
                <a:avLst>
                  <a:gd name="adj" fmla="val 25000"/>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152">
                <a:extLst>
                  <a:ext uri="{FF2B5EF4-FFF2-40B4-BE49-F238E27FC236}">
                    <a16:creationId xmlns:a16="http://schemas.microsoft.com/office/drawing/2014/main" xmlns="" id="{8CA7EA60-0596-4BE6-AAC8-02E4760FB432}"/>
                  </a:ext>
                </a:extLst>
              </p:cNvPr>
              <p:cNvSpPr txBox="1"/>
              <p:nvPr/>
            </p:nvSpPr>
            <p:spPr>
              <a:xfrm>
                <a:off x="7268953" y="4288879"/>
                <a:ext cx="1157669" cy="385397"/>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a:latin typeface="Open Sans"/>
                    <a:ea typeface="Open Sans"/>
                    <a:cs typeface="Open Sans"/>
                    <a:sym typeface="Open Sans"/>
                  </a:rPr>
                  <a:t>Power Plant 2</a:t>
                </a:r>
                <a:endParaRPr>
                  <a:latin typeface="Open Sans"/>
                  <a:ea typeface="Open Sans"/>
                  <a:cs typeface="Open Sans"/>
                  <a:sym typeface="Open Sans"/>
                </a:endParaRPr>
              </a:p>
            </p:txBody>
          </p:sp>
        </p:grpSp>
        <p:sp>
          <p:nvSpPr>
            <p:cNvPr id="45" name="Shape 153">
              <a:extLst>
                <a:ext uri="{FF2B5EF4-FFF2-40B4-BE49-F238E27FC236}">
                  <a16:creationId xmlns:a16="http://schemas.microsoft.com/office/drawing/2014/main" xmlns="" id="{463C879C-D345-44B4-B224-6FC6D412154A}"/>
                </a:ext>
              </a:extLst>
            </p:cNvPr>
            <p:cNvSpPr txBox="1"/>
            <p:nvPr/>
          </p:nvSpPr>
          <p:spPr>
            <a:xfrm rot="21599317">
              <a:off x="5148322" y="489176"/>
              <a:ext cx="2128522" cy="6077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Open Sans"/>
                  <a:ea typeface="Open Sans"/>
                  <a:cs typeface="Open Sans"/>
                  <a:sym typeface="Open Sans"/>
                </a:rPr>
                <a:t>steam</a:t>
              </a:r>
              <a:endParaRPr dirty="0">
                <a:latin typeface="Open Sans"/>
                <a:ea typeface="Open Sans"/>
                <a:cs typeface="Open Sans"/>
                <a:sym typeface="Open Sans"/>
              </a:endParaRPr>
            </a:p>
          </p:txBody>
        </p:sp>
        <p:cxnSp>
          <p:nvCxnSpPr>
            <p:cNvPr id="46" name="Shape 154">
              <a:extLst>
                <a:ext uri="{FF2B5EF4-FFF2-40B4-BE49-F238E27FC236}">
                  <a16:creationId xmlns:a16="http://schemas.microsoft.com/office/drawing/2014/main" xmlns="" id="{A92B66C9-F8BA-4E1F-85E6-A2DB99EEBFF8}"/>
                </a:ext>
              </a:extLst>
            </p:cNvPr>
            <p:cNvCxnSpPr>
              <a:stCxn id="35" idx="2"/>
              <a:endCxn id="56" idx="0"/>
            </p:cNvCxnSpPr>
            <p:nvPr/>
          </p:nvCxnSpPr>
          <p:spPr>
            <a:xfrm rot="16200000" flipH="1">
              <a:off x="5959044" y="421466"/>
              <a:ext cx="469395" cy="2569421"/>
            </a:xfrm>
            <a:prstGeom prst="bentConnector2">
              <a:avLst/>
            </a:prstGeom>
            <a:noFill/>
            <a:ln w="19050" cap="flat" cmpd="sng">
              <a:solidFill>
                <a:schemeClr val="dk2"/>
              </a:solidFill>
              <a:prstDash val="solid"/>
              <a:round/>
              <a:headEnd type="none" w="med" len="med"/>
              <a:tailEnd type="triangle" w="med" len="med"/>
            </a:ln>
          </p:spPr>
        </p:cxnSp>
        <p:sp>
          <p:nvSpPr>
            <p:cNvPr id="47" name="Shape 156">
              <a:extLst>
                <a:ext uri="{FF2B5EF4-FFF2-40B4-BE49-F238E27FC236}">
                  <a16:creationId xmlns:a16="http://schemas.microsoft.com/office/drawing/2014/main" xmlns="" id="{BBC362A4-58ED-4D59-B23C-F3B8AD0D70DE}"/>
                </a:ext>
              </a:extLst>
            </p:cNvPr>
            <p:cNvSpPr/>
            <p:nvPr/>
          </p:nvSpPr>
          <p:spPr>
            <a:xfrm rot="16200000">
              <a:off x="7740732" y="3629403"/>
              <a:ext cx="741311" cy="643290"/>
            </a:xfrm>
            <a:prstGeom prst="triangle">
              <a:avLst>
                <a:gd name="adj" fmla="val 50000"/>
              </a:avLst>
            </a:prstGeom>
            <a:solidFill>
              <a:srgbClr val="B6D7A8"/>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Open Sans"/>
                <a:ea typeface="Open Sans"/>
                <a:cs typeface="Open Sans"/>
                <a:sym typeface="Open Sans"/>
              </a:endParaRPr>
            </a:p>
          </p:txBody>
        </p:sp>
        <p:grpSp>
          <p:nvGrpSpPr>
            <p:cNvPr id="48" name="Shape 157">
              <a:extLst>
                <a:ext uri="{FF2B5EF4-FFF2-40B4-BE49-F238E27FC236}">
                  <a16:creationId xmlns:a16="http://schemas.microsoft.com/office/drawing/2014/main" xmlns="" id="{131A49E3-4047-4C03-BE31-D86C551E91FE}"/>
                </a:ext>
              </a:extLst>
            </p:cNvPr>
            <p:cNvGrpSpPr/>
            <p:nvPr/>
          </p:nvGrpSpPr>
          <p:grpSpPr>
            <a:xfrm>
              <a:off x="7478452" y="1513147"/>
              <a:ext cx="1426483" cy="855456"/>
              <a:chOff x="8034774" y="2506975"/>
              <a:chExt cx="1012501" cy="609300"/>
            </a:xfrm>
          </p:grpSpPr>
          <p:sp>
            <p:nvSpPr>
              <p:cNvPr id="56" name="Shape 155">
                <a:extLst>
                  <a:ext uri="{FF2B5EF4-FFF2-40B4-BE49-F238E27FC236}">
                    <a16:creationId xmlns:a16="http://schemas.microsoft.com/office/drawing/2014/main" xmlns="" id="{A97E7098-712B-4631-8B71-C02954489D9F}"/>
                  </a:ext>
                </a:extLst>
              </p:cNvPr>
              <p:cNvSpPr/>
              <p:nvPr/>
            </p:nvSpPr>
            <p:spPr>
              <a:xfrm rot="-5400000">
                <a:off x="8179374" y="2362375"/>
                <a:ext cx="609300" cy="898500"/>
              </a:xfrm>
              <a:prstGeom prst="trapezoid">
                <a:avLst>
                  <a:gd name="adj" fmla="val 25000"/>
                </a:avLst>
              </a:prstGeom>
              <a:solidFill>
                <a:srgbClr val="D9D2E9"/>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57" name="Shape 158">
                <a:extLst>
                  <a:ext uri="{FF2B5EF4-FFF2-40B4-BE49-F238E27FC236}">
                    <a16:creationId xmlns:a16="http://schemas.microsoft.com/office/drawing/2014/main" xmlns="" id="{2E1B3FD5-C8EC-43DF-89D6-C930A665BF6D}"/>
                  </a:ext>
                </a:extLst>
              </p:cNvPr>
              <p:cNvSpPr txBox="1"/>
              <p:nvPr/>
            </p:nvSpPr>
            <p:spPr>
              <a:xfrm>
                <a:off x="8225575" y="2536557"/>
                <a:ext cx="821700" cy="2745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dirty="0">
                    <a:latin typeface="Open Sans"/>
                    <a:ea typeface="Open Sans"/>
                    <a:cs typeface="Open Sans"/>
                    <a:sym typeface="Open Sans"/>
                  </a:rPr>
                  <a:t>Binary Plant</a:t>
                </a:r>
                <a:endParaRPr dirty="0">
                  <a:latin typeface="Open Sans"/>
                  <a:ea typeface="Open Sans"/>
                  <a:cs typeface="Open Sans"/>
                  <a:sym typeface="Open Sans"/>
                </a:endParaRPr>
              </a:p>
            </p:txBody>
          </p:sp>
        </p:grpSp>
        <p:cxnSp>
          <p:nvCxnSpPr>
            <p:cNvPr id="49" name="Shape 159">
              <a:extLst>
                <a:ext uri="{FF2B5EF4-FFF2-40B4-BE49-F238E27FC236}">
                  <a16:creationId xmlns:a16="http://schemas.microsoft.com/office/drawing/2014/main" xmlns="" id="{A9993CA4-BB43-459A-AC39-92194A3A0BB5}"/>
                </a:ext>
              </a:extLst>
            </p:cNvPr>
            <p:cNvCxnSpPr>
              <a:stCxn id="36" idx="2"/>
              <a:endCxn id="47" idx="0"/>
            </p:cNvCxnSpPr>
            <p:nvPr/>
          </p:nvCxnSpPr>
          <p:spPr>
            <a:xfrm rot="16200000" flipH="1">
              <a:off x="6147283" y="2308587"/>
              <a:ext cx="408335" cy="2876586"/>
            </a:xfrm>
            <a:prstGeom prst="bentConnector2">
              <a:avLst/>
            </a:prstGeom>
            <a:noFill/>
            <a:ln w="19050" cap="flat" cmpd="sng">
              <a:solidFill>
                <a:schemeClr val="dk2"/>
              </a:solidFill>
              <a:prstDash val="dash"/>
              <a:round/>
              <a:headEnd type="none" w="med" len="med"/>
              <a:tailEnd type="triangle" w="med" len="med"/>
            </a:ln>
          </p:spPr>
        </p:cxnSp>
        <p:sp>
          <p:nvSpPr>
            <p:cNvPr id="50" name="Shape 160">
              <a:extLst>
                <a:ext uri="{FF2B5EF4-FFF2-40B4-BE49-F238E27FC236}">
                  <a16:creationId xmlns:a16="http://schemas.microsoft.com/office/drawing/2014/main" xmlns="" id="{F6A9CF5C-23B0-4ED8-9689-73C6E1AE5F51}"/>
                </a:ext>
              </a:extLst>
            </p:cNvPr>
            <p:cNvSpPr txBox="1"/>
            <p:nvPr/>
          </p:nvSpPr>
          <p:spPr>
            <a:xfrm rot="21599317">
              <a:off x="5151647" y="1509924"/>
              <a:ext cx="2128522" cy="6077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Open Sans"/>
                  <a:ea typeface="Open Sans"/>
                  <a:cs typeface="Open Sans"/>
                  <a:sym typeface="Open Sans"/>
                </a:rPr>
                <a:t>water</a:t>
              </a:r>
              <a:endParaRPr dirty="0">
                <a:latin typeface="Open Sans"/>
                <a:ea typeface="Open Sans"/>
                <a:cs typeface="Open Sans"/>
                <a:sym typeface="Open Sans"/>
              </a:endParaRPr>
            </a:p>
            <a:p>
              <a:pPr marL="0" lvl="0" indent="0" algn="l" rtl="0">
                <a:spcBef>
                  <a:spcPts val="0"/>
                </a:spcBef>
                <a:spcAft>
                  <a:spcPts val="0"/>
                </a:spcAft>
                <a:buNone/>
              </a:pPr>
              <a:endParaRPr dirty="0">
                <a:latin typeface="Open Sans"/>
                <a:ea typeface="Open Sans"/>
                <a:cs typeface="Open Sans"/>
                <a:sym typeface="Open Sans"/>
              </a:endParaRPr>
            </a:p>
          </p:txBody>
        </p:sp>
        <p:sp>
          <p:nvSpPr>
            <p:cNvPr id="51" name="Shape 161">
              <a:extLst>
                <a:ext uri="{FF2B5EF4-FFF2-40B4-BE49-F238E27FC236}">
                  <a16:creationId xmlns:a16="http://schemas.microsoft.com/office/drawing/2014/main" xmlns="" id="{74C07A6F-84F8-4321-AAAC-820AA9D4CF03}"/>
                </a:ext>
              </a:extLst>
            </p:cNvPr>
            <p:cNvSpPr txBox="1"/>
            <p:nvPr/>
          </p:nvSpPr>
          <p:spPr>
            <a:xfrm rot="21599317">
              <a:off x="5129479" y="3542923"/>
              <a:ext cx="2128522" cy="6077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Open Sans"/>
                  <a:ea typeface="Open Sans"/>
                  <a:cs typeface="Open Sans"/>
                  <a:sym typeface="Open Sans"/>
                </a:rPr>
                <a:t>water</a:t>
              </a:r>
              <a:endParaRPr dirty="0">
                <a:latin typeface="Open Sans"/>
                <a:ea typeface="Open Sans"/>
                <a:cs typeface="Open Sans"/>
                <a:sym typeface="Open Sans"/>
              </a:endParaRPr>
            </a:p>
          </p:txBody>
        </p:sp>
        <p:sp>
          <p:nvSpPr>
            <p:cNvPr id="52" name="Shape 163">
              <a:extLst>
                <a:ext uri="{FF2B5EF4-FFF2-40B4-BE49-F238E27FC236}">
                  <a16:creationId xmlns:a16="http://schemas.microsoft.com/office/drawing/2014/main" xmlns="" id="{90C94BE5-99C4-4D1A-9FD6-25962641973E}"/>
                </a:ext>
              </a:extLst>
            </p:cNvPr>
            <p:cNvSpPr txBox="1"/>
            <p:nvPr/>
          </p:nvSpPr>
          <p:spPr>
            <a:xfrm rot="21599317">
              <a:off x="5148322" y="2543433"/>
              <a:ext cx="2128522" cy="607791"/>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latin typeface="Open Sans"/>
                  <a:ea typeface="Open Sans"/>
                  <a:cs typeface="Open Sans"/>
                  <a:sym typeface="Open Sans"/>
                </a:rPr>
                <a:t>steam</a:t>
              </a:r>
              <a:endParaRPr>
                <a:latin typeface="Open Sans"/>
                <a:ea typeface="Open Sans"/>
                <a:cs typeface="Open Sans"/>
                <a:sym typeface="Open Sans"/>
              </a:endParaRPr>
            </a:p>
          </p:txBody>
        </p:sp>
        <p:sp>
          <p:nvSpPr>
            <p:cNvPr id="53" name="Shape 150">
              <a:extLst>
                <a:ext uri="{FF2B5EF4-FFF2-40B4-BE49-F238E27FC236}">
                  <a16:creationId xmlns:a16="http://schemas.microsoft.com/office/drawing/2014/main" xmlns="" id="{65D86C5F-52C8-4FD2-9D74-94E547258DEA}"/>
                </a:ext>
              </a:extLst>
            </p:cNvPr>
            <p:cNvSpPr txBox="1"/>
            <p:nvPr/>
          </p:nvSpPr>
          <p:spPr>
            <a:xfrm rot="1727923">
              <a:off x="2821362" y="2170056"/>
              <a:ext cx="2128374" cy="607774"/>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US" dirty="0">
                  <a:latin typeface="Open Sans"/>
                  <a:ea typeface="Open Sans"/>
                  <a:cs typeface="Open Sans"/>
                  <a:sym typeface="Open Sans"/>
                </a:rPr>
                <a:t>steam &amp; water</a:t>
              </a:r>
              <a:endParaRPr dirty="0">
                <a:latin typeface="Open Sans"/>
                <a:ea typeface="Open Sans"/>
                <a:cs typeface="Open Sans"/>
                <a:sym typeface="Open Sans"/>
              </a:endParaRPr>
            </a:p>
          </p:txBody>
        </p:sp>
        <p:sp>
          <p:nvSpPr>
            <p:cNvPr id="54" name="Shape 162">
              <a:extLst>
                <a:ext uri="{FF2B5EF4-FFF2-40B4-BE49-F238E27FC236}">
                  <a16:creationId xmlns:a16="http://schemas.microsoft.com/office/drawing/2014/main" xmlns="" id="{66A67114-061C-4AB6-9FDA-3195CB4E54B6}"/>
                </a:ext>
              </a:extLst>
            </p:cNvPr>
            <p:cNvSpPr txBox="1"/>
            <p:nvPr/>
          </p:nvSpPr>
          <p:spPr>
            <a:xfrm>
              <a:off x="7574397" y="4298952"/>
              <a:ext cx="1717272" cy="80786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dirty="0">
                  <a:latin typeface="Open Sans"/>
                  <a:ea typeface="Open Sans"/>
                  <a:cs typeface="Open Sans"/>
                  <a:sym typeface="Open Sans"/>
                </a:rPr>
                <a:t>reinjection, prawn farm, etc.</a:t>
              </a:r>
              <a:endParaRPr dirty="0">
                <a:latin typeface="Open Sans"/>
                <a:ea typeface="Open Sans"/>
                <a:cs typeface="Open Sans"/>
                <a:sym typeface="Open Sans"/>
              </a:endParaRPr>
            </a:p>
          </p:txBody>
        </p:sp>
        <p:cxnSp>
          <p:nvCxnSpPr>
            <p:cNvPr id="55" name="Connector: Elbow 54">
              <a:extLst>
                <a:ext uri="{FF2B5EF4-FFF2-40B4-BE49-F238E27FC236}">
                  <a16:creationId xmlns:a16="http://schemas.microsoft.com/office/drawing/2014/main" xmlns="" id="{8F6CF42F-E8BC-445C-A90E-D00AD1D13408}"/>
                </a:ext>
              </a:extLst>
            </p:cNvPr>
            <p:cNvCxnSpPr>
              <a:cxnSpLocks/>
              <a:stCxn id="56" idx="2"/>
              <a:endCxn id="47" idx="3"/>
            </p:cNvCxnSpPr>
            <p:nvPr/>
          </p:nvCxnSpPr>
          <p:spPr>
            <a:xfrm flipH="1">
              <a:off x="8433033" y="1940875"/>
              <a:ext cx="311289" cy="2010173"/>
            </a:xfrm>
            <a:prstGeom prst="bentConnector3">
              <a:avLst>
                <a:gd name="adj1" fmla="val -154388"/>
              </a:avLst>
            </a:prstGeom>
            <a:noFill/>
            <a:ln w="19050" cap="flat" cmpd="sng">
              <a:solidFill>
                <a:schemeClr val="dk2"/>
              </a:solidFill>
              <a:prstDash val="solid"/>
              <a:round/>
              <a:headEnd type="none" w="med" len="med"/>
              <a:tailEnd type="triangle" w="med" len="med"/>
            </a:ln>
          </p:spPr>
        </p:cxnSp>
      </p:grpSp>
    </p:spTree>
  </p:cSld>
  <p:clrMapOvr>
    <a:masterClrMapping/>
  </p:clrMapOvr>
</p:sld>
</file>

<file path=ppt/theme/theme1.xml><?xml version="1.0" encoding="utf-8"?>
<a:theme xmlns:a="http://schemas.openxmlformats.org/drawingml/2006/main" name="Side bar">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411</TotalTime>
  <Words>2291</Words>
  <Application>Microsoft Macintosh PowerPoint</Application>
  <PresentationFormat>On-screen Show (16:9)</PresentationFormat>
  <Paragraphs>555</Paragraphs>
  <Slides>58</Slides>
  <Notes>57</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58</vt:i4>
      </vt:variant>
    </vt:vector>
  </HeadingPairs>
  <TitlesOfParts>
    <vt:vector size="65" baseType="lpstr">
      <vt:lpstr>Open Sans ExtraBold</vt:lpstr>
      <vt:lpstr>Open Sans</vt:lpstr>
      <vt:lpstr>Arial</vt:lpstr>
      <vt:lpstr>Calibri</vt:lpstr>
      <vt:lpstr>Open Sans Light</vt:lpstr>
      <vt:lpstr>Century Gothic</vt:lpstr>
      <vt:lpstr>Side bar</vt:lpstr>
      <vt:lpstr>Optimisation at Wairakei  AKA “Optimising the well operation and steamfield configuration tracking tool at the Wairakei geothermal system”</vt:lpstr>
      <vt:lpstr>Introduction to Wairakei</vt:lpstr>
      <vt:lpstr>Binary Plant</vt:lpstr>
      <vt:lpstr>Steamfield Network</vt:lpstr>
      <vt:lpstr>Current System</vt:lpstr>
      <vt:lpstr>Project Division</vt:lpstr>
      <vt:lpstr>Optimisation</vt:lpstr>
      <vt:lpstr>Steamfield Network</vt:lpstr>
      <vt:lpstr>Steamfield Network</vt:lpstr>
      <vt:lpstr>Steamfield Network</vt:lpstr>
      <vt:lpstr>Steamfield Network</vt:lpstr>
      <vt:lpstr>Steamfield Network</vt:lpstr>
      <vt:lpstr>Steamfield Network</vt:lpstr>
      <vt:lpstr>Decision Variables</vt:lpstr>
      <vt:lpstr>Objective Function</vt:lpstr>
      <vt:lpstr>Constraints</vt:lpstr>
      <vt:lpstr>Constraints</vt:lpstr>
      <vt:lpstr>Constraints</vt:lpstr>
      <vt:lpstr>Subset Network</vt:lpstr>
      <vt:lpstr>Subset Network</vt:lpstr>
      <vt:lpstr>Subset Network</vt:lpstr>
      <vt:lpstr>Subset Network</vt:lpstr>
      <vt:lpstr>Actual Configuration - 1 Dec 2017</vt:lpstr>
      <vt:lpstr>Optimised Configuration</vt:lpstr>
      <vt:lpstr>Actual vs Optimised Configuration</vt:lpstr>
      <vt:lpstr>Actual vs Optimised Configuration</vt:lpstr>
      <vt:lpstr>Results of LP</vt:lpstr>
      <vt:lpstr>Future Work for LP</vt:lpstr>
      <vt:lpstr>Simulation</vt:lpstr>
      <vt:lpstr>Missing Data</vt:lpstr>
      <vt:lpstr>Statistical Method</vt:lpstr>
      <vt:lpstr>Simulation Process</vt:lpstr>
      <vt:lpstr>Simulation Process</vt:lpstr>
      <vt:lpstr>Simulation Process</vt:lpstr>
      <vt:lpstr>Full Network</vt:lpstr>
      <vt:lpstr>Simulation Process</vt:lpstr>
      <vt:lpstr>Simulation Results</vt:lpstr>
      <vt:lpstr>Simulation Results</vt:lpstr>
      <vt:lpstr>Simulation Results</vt:lpstr>
      <vt:lpstr>Simulation Results</vt:lpstr>
      <vt:lpstr>Simulation Results</vt:lpstr>
      <vt:lpstr>Future Work</vt:lpstr>
      <vt:lpstr>Future Work</vt:lpstr>
      <vt:lpstr>Future Work</vt:lpstr>
      <vt:lpstr>Limitations</vt:lpstr>
      <vt:lpstr>Conclusions</vt:lpstr>
      <vt:lpstr>PowerPoint Presentation</vt:lpstr>
      <vt:lpstr>Steamfield Network</vt:lpstr>
      <vt:lpstr>Bonus 1</vt:lpstr>
      <vt:lpstr>Mixed Integer Linear Program Formulation</vt:lpstr>
      <vt:lpstr>Mixed Integer Linear Program Formulation</vt:lpstr>
      <vt:lpstr>Simulation Results</vt:lpstr>
      <vt:lpstr>Regression Diagnostics</vt:lpstr>
      <vt:lpstr>Time-series Comparison</vt:lpstr>
      <vt:lpstr>Diagnostics</vt:lpstr>
      <vt:lpstr>Linear Program of Steamfield</vt:lpstr>
      <vt:lpstr>Constraints</vt:lpstr>
      <vt:lpstr>Results of LP</vt:lpstr>
    </vt:vector>
  </TitlesOfParts>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Optimisation at Wairakei  AKA “Optimising the well operation and steamfield configuration tracking tool at the Wairakei geothermal system”</dc:title>
  <cp:lastModifiedBy>Logan Wu</cp:lastModifiedBy>
  <cp:revision>11</cp:revision>
  <dcterms:modified xsi:type="dcterms:W3CDTF">2018-10-08T21:20:46Z</dcterms:modified>
</cp:coreProperties>
</file>